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Lst>
  <p:notesMasterIdLst>
    <p:notesMasterId r:id="rId18"/>
  </p:notesMasterIdLst>
  <p:sldIdLst>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embeddedFontLst>
    <p:embeddedFont>
      <p:font typeface="Roboto" panose="02000000000000000000" pitchFamily="2" charset="0"/>
      <p:regular r:id="rId19"/>
      <p:bold r:id="rId20"/>
      <p:italic r:id="rId21"/>
      <p:boldItalic r:id="rId22"/>
    </p:embeddedFont>
    <p:embeddedFont>
      <p:font typeface="Sorts Mill Goudy" panose="020B0604020202020204" charset="0"/>
      <p:regular r:id="rId23"/>
      <p: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8" roundtripDataSignature="AMtx7mgr0xovMl+y/1W7T+yp7eu6g2JUy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font" Target="fonts/font3.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2.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6.fntdata"/><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5.fntdata"/><Relationship Id="rId28" Type="http://customschemas.google.com/relationships/presentationmetadata" Target="metadata"/><Relationship Id="rId10" Type="http://schemas.openxmlformats.org/officeDocument/2006/relationships/slide" Target="slides/slide8.xml"/><Relationship Id="rId19" Type="http://schemas.openxmlformats.org/officeDocument/2006/relationships/font" Target="fonts/font1.fntdata"/><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4.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c3600f5abd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2c3600f5abd_0_8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c3600f5abd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g2c3600f5abd_0_1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c3600f5abd_2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2c3600f5abd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c3600f5abd_2_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c3600f5abd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c2d5d7d120_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c2d5d7d12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c3600f5abd_2_3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c3600f5abd_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c3600f5abd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2c3600f5a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c3600f5abd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g2c3600f5abd_0_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c3600f5abd_2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c3600f5ab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c3600f5abd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c3600f5ab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1"/>
          <p:cNvSpPr txBox="1">
            <a:spLocks noGrp="1"/>
          </p:cNvSpPr>
          <p:nvPr>
            <p:ph type="ctrTitle"/>
          </p:nvPr>
        </p:nvSpPr>
        <p:spPr>
          <a:xfrm>
            <a:off x="1370693" y="1769540"/>
            <a:ext cx="9440034" cy="1828801"/>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lvl1pPr lvl="0" algn="ctr">
              <a:lnSpc>
                <a:spcPct val="90000"/>
              </a:lnSpc>
              <a:spcBef>
                <a:spcPts val="0"/>
              </a:spcBef>
              <a:spcAft>
                <a:spcPts val="0"/>
              </a:spcAft>
              <a:buClr>
                <a:schemeClr val="lt2"/>
              </a:buClr>
              <a:buSzPts val="5400"/>
              <a:buFont typeface="Sorts Mill Goudy"/>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11"/>
          <p:cNvSpPr txBox="1">
            <a:spLocks noGrp="1"/>
          </p:cNvSpPr>
          <p:nvPr>
            <p:ph type="subTitle" idx="1"/>
          </p:nvPr>
        </p:nvSpPr>
        <p:spPr>
          <a:xfrm>
            <a:off x="1370693" y="3773489"/>
            <a:ext cx="9440034" cy="1049867"/>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lvl="0" algn="ctr">
              <a:lnSpc>
                <a:spcPct val="110000"/>
              </a:lnSpc>
              <a:spcBef>
                <a:spcPts val="460"/>
              </a:spcBef>
              <a:spcAft>
                <a:spcPts val="0"/>
              </a:spcAft>
              <a:buSzPts val="1610"/>
              <a:buNone/>
              <a:defRPr>
                <a:solidFill>
                  <a:schemeClr val="lt1"/>
                </a:solidFill>
              </a:defRPr>
            </a:lvl1pPr>
            <a:lvl2pPr lvl="1" algn="ctr">
              <a:spcBef>
                <a:spcPts val="600"/>
              </a:spcBef>
              <a:spcAft>
                <a:spcPts val="0"/>
              </a:spcAft>
              <a:buSzPts val="1470"/>
              <a:buNone/>
              <a:defRPr>
                <a:solidFill>
                  <a:schemeClr val="lt1"/>
                </a:solidFill>
              </a:defRPr>
            </a:lvl2pPr>
            <a:lvl3pPr lvl="2" algn="ctr">
              <a:spcBef>
                <a:spcPts val="600"/>
              </a:spcBef>
              <a:spcAft>
                <a:spcPts val="0"/>
              </a:spcAft>
              <a:buSzPts val="1260"/>
              <a:buNone/>
              <a:defRPr>
                <a:solidFill>
                  <a:schemeClr val="lt1"/>
                </a:solidFill>
              </a:defRPr>
            </a:lvl3pPr>
            <a:lvl4pPr lvl="3" algn="ctr">
              <a:spcBef>
                <a:spcPts val="600"/>
              </a:spcBef>
              <a:spcAft>
                <a:spcPts val="0"/>
              </a:spcAft>
              <a:buSzPts val="1120"/>
              <a:buNone/>
              <a:defRPr>
                <a:solidFill>
                  <a:schemeClr val="lt1"/>
                </a:solidFill>
              </a:defRPr>
            </a:lvl4pPr>
            <a:lvl5pPr lvl="4" algn="ctr">
              <a:spcBef>
                <a:spcPts val="600"/>
              </a:spcBef>
              <a:spcAft>
                <a:spcPts val="0"/>
              </a:spcAft>
              <a:buSzPts val="1120"/>
              <a:buNone/>
              <a:defRPr>
                <a:solidFill>
                  <a:schemeClr val="lt1"/>
                </a:solidFill>
              </a:defRPr>
            </a:lvl5pPr>
            <a:lvl6pPr lvl="5" algn="ctr">
              <a:spcBef>
                <a:spcPts val="600"/>
              </a:spcBef>
              <a:spcAft>
                <a:spcPts val="0"/>
              </a:spcAft>
              <a:buSzPts val="980"/>
              <a:buNone/>
              <a:defRPr>
                <a:solidFill>
                  <a:schemeClr val="lt1"/>
                </a:solidFill>
              </a:defRPr>
            </a:lvl6pPr>
            <a:lvl7pPr lvl="6" algn="ctr">
              <a:spcBef>
                <a:spcPts val="600"/>
              </a:spcBef>
              <a:spcAft>
                <a:spcPts val="0"/>
              </a:spcAft>
              <a:buSzPts val="980"/>
              <a:buNone/>
              <a:defRPr>
                <a:solidFill>
                  <a:schemeClr val="lt1"/>
                </a:solidFill>
              </a:defRPr>
            </a:lvl7pPr>
            <a:lvl8pPr lvl="7" algn="ctr">
              <a:spcBef>
                <a:spcPts val="600"/>
              </a:spcBef>
              <a:spcAft>
                <a:spcPts val="0"/>
              </a:spcAft>
              <a:buSzPts val="980"/>
              <a:buNone/>
              <a:defRPr>
                <a:solidFill>
                  <a:schemeClr val="lt1"/>
                </a:solidFill>
              </a:defRPr>
            </a:lvl8pPr>
            <a:lvl9pPr lvl="8" algn="ctr">
              <a:spcBef>
                <a:spcPts val="600"/>
              </a:spcBef>
              <a:spcAft>
                <a:spcPts val="600"/>
              </a:spcAft>
              <a:buSzPts val="980"/>
              <a:buNone/>
              <a:defRPr>
                <a:solidFill>
                  <a:schemeClr val="lt1"/>
                </a:solidFill>
              </a:defRPr>
            </a:lvl9pPr>
          </a:lstStyle>
          <a:p>
            <a:endParaRPr/>
          </a:p>
        </p:txBody>
      </p:sp>
      <p:sp>
        <p:nvSpPr>
          <p:cNvPr id="14" name="Google Shape;14;p11"/>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1"/>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1"/>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5"/>
        <p:cNvGrpSpPr/>
        <p:nvPr/>
      </p:nvGrpSpPr>
      <p:grpSpPr>
        <a:xfrm>
          <a:off x="0" y="0"/>
          <a:ext cx="0" cy="0"/>
          <a:chOff x="0" y="0"/>
          <a:chExt cx="0" cy="0"/>
        </a:xfrm>
      </p:grpSpPr>
      <p:pic>
        <p:nvPicPr>
          <p:cNvPr id="76" name="Google Shape;76;p19" descr="Slate-V2-HD-vertPhotoInset.png"/>
          <p:cNvPicPr preferRelativeResize="0"/>
          <p:nvPr/>
        </p:nvPicPr>
        <p:blipFill rotWithShape="1">
          <a:blip r:embed="rId2">
            <a:alphaModFix/>
          </a:blip>
          <a:srcRect/>
          <a:stretch/>
        </p:blipFill>
        <p:spPr>
          <a:xfrm>
            <a:off x="7293665" y="609600"/>
            <a:ext cx="3584166" cy="5204832"/>
          </a:xfrm>
          <a:prstGeom prst="rect">
            <a:avLst/>
          </a:prstGeom>
          <a:noFill/>
          <a:ln>
            <a:noFill/>
          </a:ln>
        </p:spPr>
      </p:pic>
      <p:sp>
        <p:nvSpPr>
          <p:cNvPr id="77" name="Google Shape;77;p19"/>
          <p:cNvSpPr txBox="1">
            <a:spLocks noGrp="1"/>
          </p:cNvSpPr>
          <p:nvPr>
            <p:ph type="title"/>
          </p:nvPr>
        </p:nvSpPr>
        <p:spPr>
          <a:xfrm>
            <a:off x="913795" y="763701"/>
            <a:ext cx="5707899" cy="1675559"/>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lvl="0" algn="ctr">
              <a:lnSpc>
                <a:spcPct val="90000"/>
              </a:lnSpc>
              <a:spcBef>
                <a:spcPts val="0"/>
              </a:spcBef>
              <a:spcAft>
                <a:spcPts val="0"/>
              </a:spcAft>
              <a:buClr>
                <a:schemeClr val="lt2"/>
              </a:buClr>
              <a:buSzPts val="3200"/>
              <a:buFont typeface="Sorts Mill Goudy"/>
              <a:buNone/>
              <a:defRPr sz="32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9"/>
          <p:cNvSpPr>
            <a:spLocks noGrp="1"/>
          </p:cNvSpPr>
          <p:nvPr>
            <p:ph type="pic" idx="2"/>
          </p:nvPr>
        </p:nvSpPr>
        <p:spPr>
          <a:xfrm>
            <a:off x="7442551" y="763702"/>
            <a:ext cx="3275751" cy="4912822"/>
          </a:xfrm>
          <a:prstGeom prst="rect">
            <a:avLst/>
          </a:prstGeom>
          <a:noFill/>
          <a:ln>
            <a:noFill/>
          </a:ln>
          <a:effectLst>
            <a:outerShdw blurRad="38100" dist="25400" dir="4440000">
              <a:srgbClr val="000000">
                <a:alpha val="35686"/>
              </a:srgbClr>
            </a:outerShdw>
          </a:effectLst>
        </p:spPr>
      </p:sp>
      <p:sp>
        <p:nvSpPr>
          <p:cNvPr id="79" name="Google Shape;79;p19"/>
          <p:cNvSpPr txBox="1">
            <a:spLocks noGrp="1"/>
          </p:cNvSpPr>
          <p:nvPr>
            <p:ph type="body" idx="1"/>
          </p:nvPr>
        </p:nvSpPr>
        <p:spPr>
          <a:xfrm>
            <a:off x="1473698" y="2679699"/>
            <a:ext cx="4588094" cy="3135695"/>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lnSpc>
                <a:spcPct val="110000"/>
              </a:lnSpc>
              <a:spcBef>
                <a:spcPts val="320"/>
              </a:spcBef>
              <a:spcAft>
                <a:spcPts val="0"/>
              </a:spcAft>
              <a:buSzPts val="1120"/>
              <a:buNone/>
              <a:defRPr sz="16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80" name="Google Shape;80;p19"/>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9"/>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9"/>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83"/>
        <p:cNvGrpSpPr/>
        <p:nvPr/>
      </p:nvGrpSpPr>
      <p:grpSpPr>
        <a:xfrm>
          <a:off x="0" y="0"/>
          <a:ext cx="0" cy="0"/>
          <a:chOff x="0" y="0"/>
          <a:chExt cx="0" cy="0"/>
        </a:xfrm>
      </p:grpSpPr>
      <p:pic>
        <p:nvPicPr>
          <p:cNvPr id="84" name="Google Shape;84;p20" descr="Slate-V2-HD-panoPhotoInset.png"/>
          <p:cNvPicPr preferRelativeResize="0"/>
          <p:nvPr/>
        </p:nvPicPr>
        <p:blipFill rotWithShape="1">
          <a:blip r:embed="rId2">
            <a:alphaModFix/>
          </a:blip>
          <a:srcRect/>
          <a:stretch/>
        </p:blipFill>
        <p:spPr>
          <a:xfrm>
            <a:off x="1013883" y="547807"/>
            <a:ext cx="10141799" cy="3816806"/>
          </a:xfrm>
          <a:prstGeom prst="rect">
            <a:avLst/>
          </a:prstGeom>
          <a:noFill/>
          <a:ln>
            <a:noFill/>
          </a:ln>
        </p:spPr>
      </p:pic>
      <p:sp>
        <p:nvSpPr>
          <p:cNvPr id="85" name="Google Shape;85;p20"/>
          <p:cNvSpPr txBox="1">
            <a:spLocks noGrp="1"/>
          </p:cNvSpPr>
          <p:nvPr>
            <p:ph type="title"/>
          </p:nvPr>
        </p:nvSpPr>
        <p:spPr>
          <a:xfrm>
            <a:off x="913806" y="4565255"/>
            <a:ext cx="10355326" cy="54347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lvl1pPr lvl="0" algn="ctr">
              <a:lnSpc>
                <a:spcPct val="90000"/>
              </a:lnSpc>
              <a:spcBef>
                <a:spcPts val="0"/>
              </a:spcBef>
              <a:spcAft>
                <a:spcPts val="0"/>
              </a:spcAft>
              <a:buClr>
                <a:schemeClr val="lt2"/>
              </a:buClr>
              <a:buSzPts val="2800"/>
              <a:buFont typeface="Sorts Mill Goudy"/>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0"/>
          <p:cNvSpPr>
            <a:spLocks noGrp="1"/>
          </p:cNvSpPr>
          <p:nvPr>
            <p:ph type="pic" idx="2"/>
          </p:nvPr>
        </p:nvSpPr>
        <p:spPr>
          <a:xfrm>
            <a:off x="1169349" y="695009"/>
            <a:ext cx="9845346" cy="3525671"/>
          </a:xfrm>
          <a:prstGeom prst="rect">
            <a:avLst/>
          </a:prstGeom>
          <a:noFill/>
          <a:ln>
            <a:noFill/>
          </a:ln>
          <a:effectLst>
            <a:outerShdw blurRad="38100" dist="25400" dir="4440000">
              <a:srgbClr val="000000">
                <a:alpha val="35686"/>
              </a:srgbClr>
            </a:outerShdw>
          </a:effectLst>
        </p:spPr>
      </p:sp>
      <p:sp>
        <p:nvSpPr>
          <p:cNvPr id="87" name="Google Shape;87;p20"/>
          <p:cNvSpPr txBox="1">
            <a:spLocks noGrp="1"/>
          </p:cNvSpPr>
          <p:nvPr>
            <p:ph type="body" idx="1"/>
          </p:nvPr>
        </p:nvSpPr>
        <p:spPr>
          <a:xfrm>
            <a:off x="913795" y="5247728"/>
            <a:ext cx="10353762" cy="543472"/>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lnSpc>
                <a:spcPct val="110000"/>
              </a:lnSpc>
              <a:spcBef>
                <a:spcPts val="320"/>
              </a:spcBef>
              <a:spcAft>
                <a:spcPts val="0"/>
              </a:spcAft>
              <a:buSzPts val="1120"/>
              <a:buNone/>
              <a:defRPr sz="1600"/>
            </a:lvl1pPr>
            <a:lvl2pPr marL="914400" lvl="1" indent="-228600" algn="l">
              <a:spcBef>
                <a:spcPts val="600"/>
              </a:spcBef>
              <a:spcAft>
                <a:spcPts val="0"/>
              </a:spcAft>
              <a:buSzPts val="980"/>
              <a:buNone/>
              <a:defRPr sz="1400"/>
            </a:lvl2pPr>
            <a:lvl3pPr marL="1371600" lvl="2" indent="-228600" algn="l">
              <a:spcBef>
                <a:spcPts val="600"/>
              </a:spcBef>
              <a:spcAft>
                <a:spcPts val="0"/>
              </a:spcAft>
              <a:buSzPts val="840"/>
              <a:buNone/>
              <a:defRPr sz="1200"/>
            </a:lvl3pPr>
            <a:lvl4pPr marL="1828800" lvl="3" indent="-228600" algn="l">
              <a:spcBef>
                <a:spcPts val="600"/>
              </a:spcBef>
              <a:spcAft>
                <a:spcPts val="0"/>
              </a:spcAft>
              <a:buSzPts val="700"/>
              <a:buNone/>
              <a:defRPr sz="1000"/>
            </a:lvl4pPr>
            <a:lvl5pPr marL="2286000" lvl="4" indent="-228600" algn="l">
              <a:spcBef>
                <a:spcPts val="600"/>
              </a:spcBef>
              <a:spcAft>
                <a:spcPts val="0"/>
              </a:spcAft>
              <a:buSzPts val="700"/>
              <a:buNone/>
              <a:defRPr sz="1000"/>
            </a:lvl5pPr>
            <a:lvl6pPr marL="2743200" lvl="5" indent="-228600" algn="l">
              <a:spcBef>
                <a:spcPts val="600"/>
              </a:spcBef>
              <a:spcAft>
                <a:spcPts val="0"/>
              </a:spcAft>
              <a:buSzPts val="700"/>
              <a:buNone/>
              <a:defRPr sz="1000"/>
            </a:lvl6pPr>
            <a:lvl7pPr marL="3200400" lvl="6" indent="-228600" algn="l">
              <a:spcBef>
                <a:spcPts val="600"/>
              </a:spcBef>
              <a:spcAft>
                <a:spcPts val="0"/>
              </a:spcAft>
              <a:buSzPts val="700"/>
              <a:buNone/>
              <a:defRPr sz="1000"/>
            </a:lvl7pPr>
            <a:lvl8pPr marL="3657600" lvl="7" indent="-228600" algn="l">
              <a:spcBef>
                <a:spcPts val="600"/>
              </a:spcBef>
              <a:spcAft>
                <a:spcPts val="0"/>
              </a:spcAft>
              <a:buSzPts val="700"/>
              <a:buNone/>
              <a:defRPr sz="1000"/>
            </a:lvl8pPr>
            <a:lvl9pPr marL="4114800" lvl="8" indent="-228600" algn="l">
              <a:spcBef>
                <a:spcPts val="600"/>
              </a:spcBef>
              <a:spcAft>
                <a:spcPts val="600"/>
              </a:spcAft>
              <a:buSzPts val="700"/>
              <a:buNone/>
              <a:defRPr sz="1000"/>
            </a:lvl9pPr>
          </a:lstStyle>
          <a:p>
            <a:endParaRPr/>
          </a:p>
        </p:txBody>
      </p:sp>
      <p:sp>
        <p:nvSpPr>
          <p:cNvPr id="88" name="Google Shape;88;p20"/>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0"/>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20"/>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91"/>
        <p:cNvGrpSpPr/>
        <p:nvPr/>
      </p:nvGrpSpPr>
      <p:grpSpPr>
        <a:xfrm>
          <a:off x="0" y="0"/>
          <a:ext cx="0" cy="0"/>
          <a:chOff x="0" y="0"/>
          <a:chExt cx="0" cy="0"/>
        </a:xfrm>
      </p:grpSpPr>
      <p:sp>
        <p:nvSpPr>
          <p:cNvPr id="92" name="Google Shape;92;p21"/>
          <p:cNvSpPr txBox="1">
            <a:spLocks noGrp="1"/>
          </p:cNvSpPr>
          <p:nvPr>
            <p:ph type="title"/>
          </p:nvPr>
        </p:nvSpPr>
        <p:spPr>
          <a:xfrm>
            <a:off x="913795" y="608437"/>
            <a:ext cx="10353762" cy="3534344"/>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lnSpc>
                <a:spcPct val="90000"/>
              </a:lnSpc>
              <a:spcBef>
                <a:spcPts val="0"/>
              </a:spcBef>
              <a:spcAft>
                <a:spcPts val="0"/>
              </a:spcAft>
              <a:buClr>
                <a:schemeClr val="lt2"/>
              </a:buClr>
              <a:buSzPts val="4000"/>
              <a:buFont typeface="Sorts Mill Goudy"/>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21"/>
          <p:cNvSpPr txBox="1">
            <a:spLocks noGrp="1"/>
          </p:cNvSpPr>
          <p:nvPr>
            <p:ph type="body" idx="1"/>
          </p:nvPr>
        </p:nvSpPr>
        <p:spPr>
          <a:xfrm>
            <a:off x="913794" y="4295180"/>
            <a:ext cx="10353763" cy="1501826"/>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marL="457200" lvl="0" indent="-228600" algn="ctr">
              <a:lnSpc>
                <a:spcPct val="110000"/>
              </a:lnSpc>
              <a:spcBef>
                <a:spcPts val="320"/>
              </a:spcBef>
              <a:spcAft>
                <a:spcPts val="0"/>
              </a:spcAft>
              <a:buSzPts val="1120"/>
              <a:buNone/>
              <a:defRPr sz="1600"/>
            </a:lvl1pPr>
            <a:lvl2pPr marL="914400" lvl="1" indent="-228600" algn="l">
              <a:spcBef>
                <a:spcPts val="600"/>
              </a:spcBef>
              <a:spcAft>
                <a:spcPts val="0"/>
              </a:spcAft>
              <a:buSzPts val="980"/>
              <a:buNone/>
              <a:defRPr sz="1400"/>
            </a:lvl2pPr>
            <a:lvl3pPr marL="1371600" lvl="2" indent="-228600" algn="l">
              <a:spcBef>
                <a:spcPts val="600"/>
              </a:spcBef>
              <a:spcAft>
                <a:spcPts val="0"/>
              </a:spcAft>
              <a:buSzPts val="840"/>
              <a:buNone/>
              <a:defRPr sz="1200"/>
            </a:lvl3pPr>
            <a:lvl4pPr marL="1828800" lvl="3" indent="-228600" algn="l">
              <a:spcBef>
                <a:spcPts val="600"/>
              </a:spcBef>
              <a:spcAft>
                <a:spcPts val="0"/>
              </a:spcAft>
              <a:buSzPts val="700"/>
              <a:buNone/>
              <a:defRPr sz="1000"/>
            </a:lvl4pPr>
            <a:lvl5pPr marL="2286000" lvl="4" indent="-228600" algn="l">
              <a:spcBef>
                <a:spcPts val="600"/>
              </a:spcBef>
              <a:spcAft>
                <a:spcPts val="0"/>
              </a:spcAft>
              <a:buSzPts val="700"/>
              <a:buNone/>
              <a:defRPr sz="1000"/>
            </a:lvl5pPr>
            <a:lvl6pPr marL="2743200" lvl="5" indent="-228600" algn="l">
              <a:spcBef>
                <a:spcPts val="600"/>
              </a:spcBef>
              <a:spcAft>
                <a:spcPts val="0"/>
              </a:spcAft>
              <a:buSzPts val="700"/>
              <a:buNone/>
              <a:defRPr sz="1000"/>
            </a:lvl6pPr>
            <a:lvl7pPr marL="3200400" lvl="6" indent="-228600" algn="l">
              <a:spcBef>
                <a:spcPts val="600"/>
              </a:spcBef>
              <a:spcAft>
                <a:spcPts val="0"/>
              </a:spcAft>
              <a:buSzPts val="700"/>
              <a:buNone/>
              <a:defRPr sz="1000"/>
            </a:lvl7pPr>
            <a:lvl8pPr marL="3657600" lvl="7" indent="-228600" algn="l">
              <a:spcBef>
                <a:spcPts val="600"/>
              </a:spcBef>
              <a:spcAft>
                <a:spcPts val="0"/>
              </a:spcAft>
              <a:buSzPts val="700"/>
              <a:buNone/>
              <a:defRPr sz="1000"/>
            </a:lvl8pPr>
            <a:lvl9pPr marL="4114800" lvl="8" indent="-228600" algn="l">
              <a:spcBef>
                <a:spcPts val="600"/>
              </a:spcBef>
              <a:spcAft>
                <a:spcPts val="600"/>
              </a:spcAft>
              <a:buSzPts val="700"/>
              <a:buNone/>
              <a:defRPr sz="1000"/>
            </a:lvl9pPr>
          </a:lstStyle>
          <a:p>
            <a:endParaRPr/>
          </a:p>
        </p:txBody>
      </p:sp>
      <p:sp>
        <p:nvSpPr>
          <p:cNvPr id="94" name="Google Shape;94;p21"/>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21"/>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21"/>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97"/>
        <p:cNvGrpSpPr/>
        <p:nvPr/>
      </p:nvGrpSpPr>
      <p:grpSpPr>
        <a:xfrm>
          <a:off x="0" y="0"/>
          <a:ext cx="0" cy="0"/>
          <a:chOff x="0" y="0"/>
          <a:chExt cx="0" cy="0"/>
        </a:xfrm>
      </p:grpSpPr>
      <p:sp>
        <p:nvSpPr>
          <p:cNvPr id="98" name="Google Shape;98;p22"/>
          <p:cNvSpPr txBox="1">
            <a:spLocks noGrp="1"/>
          </p:cNvSpPr>
          <p:nvPr>
            <p:ph type="title"/>
          </p:nvPr>
        </p:nvSpPr>
        <p:spPr>
          <a:xfrm>
            <a:off x="1446212" y="609600"/>
            <a:ext cx="9302752" cy="2992904"/>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lnSpc>
                <a:spcPct val="90000"/>
              </a:lnSpc>
              <a:spcBef>
                <a:spcPts val="0"/>
              </a:spcBef>
              <a:spcAft>
                <a:spcPts val="0"/>
              </a:spcAft>
              <a:buClr>
                <a:schemeClr val="lt2"/>
              </a:buClr>
              <a:buSzPts val="3600"/>
              <a:buFont typeface="Sorts Mill Goudy"/>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22"/>
          <p:cNvSpPr txBox="1">
            <a:spLocks noGrp="1"/>
          </p:cNvSpPr>
          <p:nvPr>
            <p:ph type="body" idx="1"/>
          </p:nvPr>
        </p:nvSpPr>
        <p:spPr>
          <a:xfrm>
            <a:off x="1720644" y="3610032"/>
            <a:ext cx="8752299" cy="532749"/>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r">
              <a:lnSpc>
                <a:spcPct val="110000"/>
              </a:lnSpc>
              <a:spcBef>
                <a:spcPts val="280"/>
              </a:spcBef>
              <a:spcAft>
                <a:spcPts val="0"/>
              </a:spcAft>
              <a:buSzPts val="980"/>
              <a:buNone/>
              <a:defRPr sz="1400"/>
            </a:lvl1pPr>
            <a:lvl2pPr marL="914400" lvl="1" indent="-228600" algn="l">
              <a:spcBef>
                <a:spcPts val="600"/>
              </a:spcBef>
              <a:spcAft>
                <a:spcPts val="0"/>
              </a:spcAft>
              <a:buSzPts val="980"/>
              <a:buNone/>
              <a:defRPr sz="1400"/>
            </a:lvl2pPr>
            <a:lvl3pPr marL="1371600" lvl="2" indent="-228600" algn="l">
              <a:spcBef>
                <a:spcPts val="600"/>
              </a:spcBef>
              <a:spcAft>
                <a:spcPts val="0"/>
              </a:spcAft>
              <a:buSzPts val="840"/>
              <a:buNone/>
              <a:defRPr sz="1200"/>
            </a:lvl3pPr>
            <a:lvl4pPr marL="1828800" lvl="3" indent="-228600" algn="l">
              <a:spcBef>
                <a:spcPts val="600"/>
              </a:spcBef>
              <a:spcAft>
                <a:spcPts val="0"/>
              </a:spcAft>
              <a:buSzPts val="700"/>
              <a:buNone/>
              <a:defRPr sz="1000"/>
            </a:lvl4pPr>
            <a:lvl5pPr marL="2286000" lvl="4" indent="-228600" algn="l">
              <a:spcBef>
                <a:spcPts val="600"/>
              </a:spcBef>
              <a:spcAft>
                <a:spcPts val="0"/>
              </a:spcAft>
              <a:buSzPts val="700"/>
              <a:buNone/>
              <a:defRPr sz="1000"/>
            </a:lvl5pPr>
            <a:lvl6pPr marL="2743200" lvl="5" indent="-228600" algn="l">
              <a:spcBef>
                <a:spcPts val="600"/>
              </a:spcBef>
              <a:spcAft>
                <a:spcPts val="0"/>
              </a:spcAft>
              <a:buSzPts val="700"/>
              <a:buNone/>
              <a:defRPr sz="1000"/>
            </a:lvl6pPr>
            <a:lvl7pPr marL="3200400" lvl="6" indent="-228600" algn="l">
              <a:spcBef>
                <a:spcPts val="600"/>
              </a:spcBef>
              <a:spcAft>
                <a:spcPts val="0"/>
              </a:spcAft>
              <a:buSzPts val="700"/>
              <a:buNone/>
              <a:defRPr sz="1000"/>
            </a:lvl7pPr>
            <a:lvl8pPr marL="3657600" lvl="7" indent="-228600" algn="l">
              <a:spcBef>
                <a:spcPts val="600"/>
              </a:spcBef>
              <a:spcAft>
                <a:spcPts val="0"/>
              </a:spcAft>
              <a:buSzPts val="700"/>
              <a:buNone/>
              <a:defRPr sz="1000"/>
            </a:lvl8pPr>
            <a:lvl9pPr marL="4114800" lvl="8" indent="-228600" algn="l">
              <a:spcBef>
                <a:spcPts val="600"/>
              </a:spcBef>
              <a:spcAft>
                <a:spcPts val="600"/>
              </a:spcAft>
              <a:buSzPts val="700"/>
              <a:buNone/>
              <a:defRPr sz="1000"/>
            </a:lvl9pPr>
          </a:lstStyle>
          <a:p>
            <a:endParaRPr/>
          </a:p>
        </p:txBody>
      </p:sp>
      <p:sp>
        <p:nvSpPr>
          <p:cNvPr id="100" name="Google Shape;100;p22"/>
          <p:cNvSpPr txBox="1">
            <a:spLocks noGrp="1"/>
          </p:cNvSpPr>
          <p:nvPr>
            <p:ph type="body" idx="2"/>
          </p:nvPr>
        </p:nvSpPr>
        <p:spPr>
          <a:xfrm>
            <a:off x="913794" y="4304353"/>
            <a:ext cx="10353763" cy="1489496"/>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marL="457200" lvl="0" indent="-228600" algn="ctr">
              <a:lnSpc>
                <a:spcPct val="110000"/>
              </a:lnSpc>
              <a:spcBef>
                <a:spcPts val="320"/>
              </a:spcBef>
              <a:spcAft>
                <a:spcPts val="0"/>
              </a:spcAft>
              <a:buSzPts val="1120"/>
              <a:buNone/>
              <a:defRPr sz="1600"/>
            </a:lvl1pPr>
            <a:lvl2pPr marL="914400" lvl="1" indent="-228600" algn="l">
              <a:spcBef>
                <a:spcPts val="600"/>
              </a:spcBef>
              <a:spcAft>
                <a:spcPts val="0"/>
              </a:spcAft>
              <a:buSzPts val="980"/>
              <a:buNone/>
              <a:defRPr sz="1400"/>
            </a:lvl2pPr>
            <a:lvl3pPr marL="1371600" lvl="2" indent="-228600" algn="l">
              <a:spcBef>
                <a:spcPts val="600"/>
              </a:spcBef>
              <a:spcAft>
                <a:spcPts val="0"/>
              </a:spcAft>
              <a:buSzPts val="840"/>
              <a:buNone/>
              <a:defRPr sz="1200"/>
            </a:lvl3pPr>
            <a:lvl4pPr marL="1828800" lvl="3" indent="-228600" algn="l">
              <a:spcBef>
                <a:spcPts val="600"/>
              </a:spcBef>
              <a:spcAft>
                <a:spcPts val="0"/>
              </a:spcAft>
              <a:buSzPts val="700"/>
              <a:buNone/>
              <a:defRPr sz="1000"/>
            </a:lvl4pPr>
            <a:lvl5pPr marL="2286000" lvl="4" indent="-228600" algn="l">
              <a:spcBef>
                <a:spcPts val="600"/>
              </a:spcBef>
              <a:spcAft>
                <a:spcPts val="0"/>
              </a:spcAft>
              <a:buSzPts val="700"/>
              <a:buNone/>
              <a:defRPr sz="1000"/>
            </a:lvl5pPr>
            <a:lvl6pPr marL="2743200" lvl="5" indent="-228600" algn="l">
              <a:spcBef>
                <a:spcPts val="600"/>
              </a:spcBef>
              <a:spcAft>
                <a:spcPts val="0"/>
              </a:spcAft>
              <a:buSzPts val="700"/>
              <a:buNone/>
              <a:defRPr sz="1000"/>
            </a:lvl6pPr>
            <a:lvl7pPr marL="3200400" lvl="6" indent="-228600" algn="l">
              <a:spcBef>
                <a:spcPts val="600"/>
              </a:spcBef>
              <a:spcAft>
                <a:spcPts val="0"/>
              </a:spcAft>
              <a:buSzPts val="700"/>
              <a:buNone/>
              <a:defRPr sz="1000"/>
            </a:lvl7pPr>
            <a:lvl8pPr marL="3657600" lvl="7" indent="-228600" algn="l">
              <a:spcBef>
                <a:spcPts val="600"/>
              </a:spcBef>
              <a:spcAft>
                <a:spcPts val="0"/>
              </a:spcAft>
              <a:buSzPts val="700"/>
              <a:buNone/>
              <a:defRPr sz="1000"/>
            </a:lvl8pPr>
            <a:lvl9pPr marL="4114800" lvl="8" indent="-228600" algn="l">
              <a:spcBef>
                <a:spcPts val="600"/>
              </a:spcBef>
              <a:spcAft>
                <a:spcPts val="600"/>
              </a:spcAft>
              <a:buSzPts val="700"/>
              <a:buNone/>
              <a:defRPr sz="1000"/>
            </a:lvl9pPr>
          </a:lstStyle>
          <a:p>
            <a:endParaRPr/>
          </a:p>
        </p:txBody>
      </p:sp>
      <p:sp>
        <p:nvSpPr>
          <p:cNvPr id="101" name="Google Shape;101;p22"/>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22"/>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22"/>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
        <p:nvSpPr>
          <p:cNvPr id="104" name="Google Shape;104;p22"/>
          <p:cNvSpPr txBox="1"/>
          <p:nvPr/>
        </p:nvSpPr>
        <p:spPr>
          <a:xfrm>
            <a:off x="990600" y="88479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8000"/>
              <a:buFont typeface="Sorts Mill Goudy"/>
              <a:buNone/>
            </a:pPr>
            <a:r>
              <a:rPr lang="en-IN" sz="8000" b="0" cap="none">
                <a:solidFill>
                  <a:schemeClr val="lt1"/>
                </a:solidFill>
                <a:latin typeface="Sorts Mill Goudy"/>
                <a:ea typeface="Sorts Mill Goudy"/>
                <a:cs typeface="Sorts Mill Goudy"/>
                <a:sym typeface="Sorts Mill Goudy"/>
              </a:rPr>
              <a:t>“</a:t>
            </a:r>
            <a:endParaRPr/>
          </a:p>
        </p:txBody>
      </p:sp>
      <p:sp>
        <p:nvSpPr>
          <p:cNvPr id="105" name="Google Shape;105;p22"/>
          <p:cNvSpPr txBox="1"/>
          <p:nvPr/>
        </p:nvSpPr>
        <p:spPr>
          <a:xfrm>
            <a:off x="10504716" y="2928258"/>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Sorts Mill Goudy"/>
              <a:buNone/>
            </a:pPr>
            <a:r>
              <a:rPr lang="en-IN" sz="8000" b="0" cap="none">
                <a:solidFill>
                  <a:schemeClr val="lt1"/>
                </a:solidFill>
                <a:latin typeface="Sorts Mill Goudy"/>
                <a:ea typeface="Sorts Mill Goudy"/>
                <a:cs typeface="Sorts Mill Goudy"/>
                <a:sym typeface="Sorts Mill Goudy"/>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6"/>
        <p:cNvGrpSpPr/>
        <p:nvPr/>
      </p:nvGrpSpPr>
      <p:grpSpPr>
        <a:xfrm>
          <a:off x="0" y="0"/>
          <a:ext cx="0" cy="0"/>
          <a:chOff x="0" y="0"/>
          <a:chExt cx="0" cy="0"/>
        </a:xfrm>
      </p:grpSpPr>
      <p:sp>
        <p:nvSpPr>
          <p:cNvPr id="107" name="Google Shape;107;p23"/>
          <p:cNvSpPr txBox="1">
            <a:spLocks noGrp="1"/>
          </p:cNvSpPr>
          <p:nvPr>
            <p:ph type="title"/>
          </p:nvPr>
        </p:nvSpPr>
        <p:spPr>
          <a:xfrm>
            <a:off x="913794" y="2126942"/>
            <a:ext cx="10353763" cy="2511835"/>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lvl1pPr lvl="0" algn="ctr">
              <a:lnSpc>
                <a:spcPct val="90000"/>
              </a:lnSpc>
              <a:spcBef>
                <a:spcPts val="0"/>
              </a:spcBef>
              <a:spcAft>
                <a:spcPts val="0"/>
              </a:spcAft>
              <a:buClr>
                <a:schemeClr val="lt2"/>
              </a:buClr>
              <a:buSzPts val="3200"/>
              <a:buFont typeface="Sorts Mill Goudy"/>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23"/>
          <p:cNvSpPr txBox="1">
            <a:spLocks noGrp="1"/>
          </p:cNvSpPr>
          <p:nvPr>
            <p:ph type="body" idx="1"/>
          </p:nvPr>
        </p:nvSpPr>
        <p:spPr>
          <a:xfrm>
            <a:off x="913784" y="4650556"/>
            <a:ext cx="10352199" cy="1140644"/>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lnSpc>
                <a:spcPct val="110000"/>
              </a:lnSpc>
              <a:spcBef>
                <a:spcPts val="320"/>
              </a:spcBef>
              <a:spcAft>
                <a:spcPts val="0"/>
              </a:spcAft>
              <a:buSzPts val="1120"/>
              <a:buNone/>
              <a:defRPr sz="1600"/>
            </a:lvl1pPr>
            <a:lvl2pPr marL="914400" lvl="1" indent="-228600" algn="l">
              <a:spcBef>
                <a:spcPts val="600"/>
              </a:spcBef>
              <a:spcAft>
                <a:spcPts val="0"/>
              </a:spcAft>
              <a:buSzPts val="980"/>
              <a:buNone/>
              <a:defRPr sz="1400"/>
            </a:lvl2pPr>
            <a:lvl3pPr marL="1371600" lvl="2" indent="-228600" algn="l">
              <a:spcBef>
                <a:spcPts val="600"/>
              </a:spcBef>
              <a:spcAft>
                <a:spcPts val="0"/>
              </a:spcAft>
              <a:buSzPts val="840"/>
              <a:buNone/>
              <a:defRPr sz="1200"/>
            </a:lvl3pPr>
            <a:lvl4pPr marL="1828800" lvl="3" indent="-228600" algn="l">
              <a:spcBef>
                <a:spcPts val="600"/>
              </a:spcBef>
              <a:spcAft>
                <a:spcPts val="0"/>
              </a:spcAft>
              <a:buSzPts val="700"/>
              <a:buNone/>
              <a:defRPr sz="1000"/>
            </a:lvl4pPr>
            <a:lvl5pPr marL="2286000" lvl="4" indent="-228600" algn="l">
              <a:spcBef>
                <a:spcPts val="600"/>
              </a:spcBef>
              <a:spcAft>
                <a:spcPts val="0"/>
              </a:spcAft>
              <a:buSzPts val="700"/>
              <a:buNone/>
              <a:defRPr sz="1000"/>
            </a:lvl5pPr>
            <a:lvl6pPr marL="2743200" lvl="5" indent="-228600" algn="l">
              <a:spcBef>
                <a:spcPts val="600"/>
              </a:spcBef>
              <a:spcAft>
                <a:spcPts val="0"/>
              </a:spcAft>
              <a:buSzPts val="700"/>
              <a:buNone/>
              <a:defRPr sz="1000"/>
            </a:lvl6pPr>
            <a:lvl7pPr marL="3200400" lvl="6" indent="-228600" algn="l">
              <a:spcBef>
                <a:spcPts val="600"/>
              </a:spcBef>
              <a:spcAft>
                <a:spcPts val="0"/>
              </a:spcAft>
              <a:buSzPts val="700"/>
              <a:buNone/>
              <a:defRPr sz="1000"/>
            </a:lvl7pPr>
            <a:lvl8pPr marL="3657600" lvl="7" indent="-228600" algn="l">
              <a:spcBef>
                <a:spcPts val="600"/>
              </a:spcBef>
              <a:spcAft>
                <a:spcPts val="0"/>
              </a:spcAft>
              <a:buSzPts val="700"/>
              <a:buNone/>
              <a:defRPr sz="1000"/>
            </a:lvl8pPr>
            <a:lvl9pPr marL="4114800" lvl="8" indent="-228600" algn="l">
              <a:spcBef>
                <a:spcPts val="600"/>
              </a:spcBef>
              <a:spcAft>
                <a:spcPts val="600"/>
              </a:spcAft>
              <a:buSzPts val="700"/>
              <a:buNone/>
              <a:defRPr sz="1000"/>
            </a:lvl9pPr>
          </a:lstStyle>
          <a:p>
            <a:endParaRPr/>
          </a:p>
        </p:txBody>
      </p:sp>
      <p:sp>
        <p:nvSpPr>
          <p:cNvPr id="109" name="Google Shape;109;p23"/>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23"/>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23"/>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12"/>
        <p:cNvGrpSpPr/>
        <p:nvPr/>
      </p:nvGrpSpPr>
      <p:grpSpPr>
        <a:xfrm>
          <a:off x="0" y="0"/>
          <a:ext cx="0" cy="0"/>
          <a:chOff x="0" y="0"/>
          <a:chExt cx="0" cy="0"/>
        </a:xfrm>
      </p:grpSpPr>
      <p:sp>
        <p:nvSpPr>
          <p:cNvPr id="113" name="Google Shape;113;p24"/>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lnSpc>
                <a:spcPct val="90000"/>
              </a:lnSpc>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24"/>
          <p:cNvSpPr txBox="1">
            <a:spLocks noGrp="1"/>
          </p:cNvSpPr>
          <p:nvPr>
            <p:ph type="body" idx="1"/>
          </p:nvPr>
        </p:nvSpPr>
        <p:spPr>
          <a:xfrm>
            <a:off x="913795" y="1885950"/>
            <a:ext cx="3300984" cy="76478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lnSpc>
                <a:spcPct val="110000"/>
              </a:lnSpc>
              <a:spcBef>
                <a:spcPts val="440"/>
              </a:spcBef>
              <a:spcAft>
                <a:spcPts val="0"/>
              </a:spcAft>
              <a:buSzPts val="1540"/>
              <a:buNone/>
              <a:defRPr sz="2200" b="0">
                <a:solidFill>
                  <a:schemeClr val="lt1"/>
                </a:solidFill>
              </a:defRPr>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115" name="Google Shape;115;p24"/>
          <p:cNvSpPr txBox="1">
            <a:spLocks noGrp="1"/>
          </p:cNvSpPr>
          <p:nvPr>
            <p:ph type="body" idx="2"/>
          </p:nvPr>
        </p:nvSpPr>
        <p:spPr>
          <a:xfrm>
            <a:off x="913795" y="2768112"/>
            <a:ext cx="3300984" cy="3023088"/>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lnSpc>
                <a:spcPct val="110000"/>
              </a:lnSpc>
              <a:spcBef>
                <a:spcPts val="280"/>
              </a:spcBef>
              <a:spcAft>
                <a:spcPts val="0"/>
              </a:spcAft>
              <a:buSzPts val="980"/>
              <a:buNone/>
              <a:defRPr sz="14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116" name="Google Shape;116;p24"/>
          <p:cNvSpPr txBox="1">
            <a:spLocks noGrp="1"/>
          </p:cNvSpPr>
          <p:nvPr>
            <p:ph type="body" idx="3"/>
          </p:nvPr>
        </p:nvSpPr>
        <p:spPr>
          <a:xfrm>
            <a:off x="4446711" y="1885949"/>
            <a:ext cx="3300984" cy="764783"/>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lnSpc>
                <a:spcPct val="110000"/>
              </a:lnSpc>
              <a:spcBef>
                <a:spcPts val="440"/>
              </a:spcBef>
              <a:spcAft>
                <a:spcPts val="0"/>
              </a:spcAft>
              <a:buSzPts val="1540"/>
              <a:buNone/>
              <a:defRPr sz="2200" b="0">
                <a:solidFill>
                  <a:schemeClr val="lt1"/>
                </a:solidFill>
              </a:defRPr>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117" name="Google Shape;117;p24"/>
          <p:cNvSpPr txBox="1">
            <a:spLocks noGrp="1"/>
          </p:cNvSpPr>
          <p:nvPr>
            <p:ph type="body" idx="4"/>
          </p:nvPr>
        </p:nvSpPr>
        <p:spPr>
          <a:xfrm>
            <a:off x="4441435" y="2768112"/>
            <a:ext cx="3300984" cy="3023088"/>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lnSpc>
                <a:spcPct val="110000"/>
              </a:lnSpc>
              <a:spcBef>
                <a:spcPts val="280"/>
              </a:spcBef>
              <a:spcAft>
                <a:spcPts val="0"/>
              </a:spcAft>
              <a:buSzPts val="980"/>
              <a:buNone/>
              <a:defRPr sz="14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118" name="Google Shape;118;p24"/>
          <p:cNvSpPr txBox="1">
            <a:spLocks noGrp="1"/>
          </p:cNvSpPr>
          <p:nvPr>
            <p:ph type="body" idx="5"/>
          </p:nvPr>
        </p:nvSpPr>
        <p:spPr>
          <a:xfrm>
            <a:off x="7966572" y="1885950"/>
            <a:ext cx="3300984" cy="76478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lnSpc>
                <a:spcPct val="110000"/>
              </a:lnSpc>
              <a:spcBef>
                <a:spcPts val="440"/>
              </a:spcBef>
              <a:spcAft>
                <a:spcPts val="0"/>
              </a:spcAft>
              <a:buSzPts val="1540"/>
              <a:buNone/>
              <a:defRPr sz="2200" b="0">
                <a:solidFill>
                  <a:schemeClr val="lt1"/>
                </a:solidFill>
              </a:defRPr>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119" name="Google Shape;119;p24"/>
          <p:cNvSpPr txBox="1">
            <a:spLocks noGrp="1"/>
          </p:cNvSpPr>
          <p:nvPr>
            <p:ph type="body" idx="6"/>
          </p:nvPr>
        </p:nvSpPr>
        <p:spPr>
          <a:xfrm>
            <a:off x="7966572" y="2768110"/>
            <a:ext cx="3300984" cy="3023089"/>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lnSpc>
                <a:spcPct val="110000"/>
              </a:lnSpc>
              <a:spcBef>
                <a:spcPts val="280"/>
              </a:spcBef>
              <a:spcAft>
                <a:spcPts val="0"/>
              </a:spcAft>
              <a:buSzPts val="980"/>
              <a:buNone/>
              <a:defRPr sz="14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120" name="Google Shape;120;p24"/>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24"/>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24"/>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23"/>
        <p:cNvGrpSpPr/>
        <p:nvPr/>
      </p:nvGrpSpPr>
      <p:grpSpPr>
        <a:xfrm>
          <a:off x="0" y="0"/>
          <a:ext cx="0" cy="0"/>
          <a:chOff x="0" y="0"/>
          <a:chExt cx="0" cy="0"/>
        </a:xfrm>
      </p:grpSpPr>
      <p:pic>
        <p:nvPicPr>
          <p:cNvPr id="124" name="Google Shape;124;p25" descr="Slate-V2-HD-3colPhotoInset.png"/>
          <p:cNvPicPr preferRelativeResize="0"/>
          <p:nvPr/>
        </p:nvPicPr>
        <p:blipFill rotWithShape="1">
          <a:blip r:embed="rId2">
            <a:alphaModFix/>
          </a:blip>
          <a:srcRect/>
          <a:stretch/>
        </p:blipFill>
        <p:spPr>
          <a:xfrm>
            <a:off x="897962" y="1818214"/>
            <a:ext cx="3339972" cy="1847851"/>
          </a:xfrm>
          <a:prstGeom prst="rect">
            <a:avLst/>
          </a:prstGeom>
          <a:noFill/>
          <a:ln>
            <a:noFill/>
          </a:ln>
        </p:spPr>
      </p:pic>
      <p:pic>
        <p:nvPicPr>
          <p:cNvPr id="125" name="Google Shape;125;p25" descr="Slate-V2-HD-3colPhotoInset.png"/>
          <p:cNvPicPr preferRelativeResize="0"/>
          <p:nvPr/>
        </p:nvPicPr>
        <p:blipFill rotWithShape="1">
          <a:blip r:embed="rId2">
            <a:alphaModFix/>
          </a:blip>
          <a:srcRect/>
          <a:stretch/>
        </p:blipFill>
        <p:spPr>
          <a:xfrm>
            <a:off x="4403800" y="1818214"/>
            <a:ext cx="3339972" cy="1847851"/>
          </a:xfrm>
          <a:prstGeom prst="rect">
            <a:avLst/>
          </a:prstGeom>
          <a:noFill/>
          <a:ln>
            <a:noFill/>
          </a:ln>
        </p:spPr>
      </p:pic>
      <p:pic>
        <p:nvPicPr>
          <p:cNvPr id="126" name="Google Shape;126;p25" descr="Slate-V2-HD-3colPhotoInset.png"/>
          <p:cNvPicPr preferRelativeResize="0"/>
          <p:nvPr/>
        </p:nvPicPr>
        <p:blipFill rotWithShape="1">
          <a:blip r:embed="rId2">
            <a:alphaModFix/>
          </a:blip>
          <a:srcRect/>
          <a:stretch/>
        </p:blipFill>
        <p:spPr>
          <a:xfrm>
            <a:off x="7936051" y="1818214"/>
            <a:ext cx="3339972" cy="1847851"/>
          </a:xfrm>
          <a:prstGeom prst="rect">
            <a:avLst/>
          </a:prstGeom>
          <a:noFill/>
          <a:ln>
            <a:noFill/>
          </a:ln>
        </p:spPr>
      </p:pic>
      <p:sp>
        <p:nvSpPr>
          <p:cNvPr id="127" name="Google Shape;127;p25"/>
          <p:cNvSpPr txBox="1">
            <a:spLocks noGrp="1"/>
          </p:cNvSpPr>
          <p:nvPr>
            <p:ph type="title"/>
          </p:nvPr>
        </p:nvSpPr>
        <p:spPr>
          <a:xfrm>
            <a:off x="913794" y="609600"/>
            <a:ext cx="10353763"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lnSpc>
                <a:spcPct val="90000"/>
              </a:lnSpc>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25"/>
          <p:cNvSpPr txBox="1">
            <a:spLocks noGrp="1"/>
          </p:cNvSpPr>
          <p:nvPr>
            <p:ph type="body" idx="1"/>
          </p:nvPr>
        </p:nvSpPr>
        <p:spPr>
          <a:xfrm>
            <a:off x="913795" y="3904106"/>
            <a:ext cx="3300984" cy="57626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lnSpc>
                <a:spcPct val="110000"/>
              </a:lnSpc>
              <a:spcBef>
                <a:spcPts val="400"/>
              </a:spcBef>
              <a:spcAft>
                <a:spcPts val="0"/>
              </a:spcAft>
              <a:buSzPts val="1400"/>
              <a:buNone/>
              <a:defRPr sz="2000" b="0">
                <a:solidFill>
                  <a:schemeClr val="lt1"/>
                </a:solidFill>
              </a:defRPr>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129" name="Google Shape;129;p25"/>
          <p:cNvSpPr>
            <a:spLocks noGrp="1"/>
          </p:cNvSpPr>
          <p:nvPr>
            <p:ph type="pic" idx="2"/>
          </p:nvPr>
        </p:nvSpPr>
        <p:spPr>
          <a:xfrm>
            <a:off x="1018102" y="1938918"/>
            <a:ext cx="3092368" cy="1602954"/>
          </a:xfrm>
          <a:prstGeom prst="roundRect">
            <a:avLst>
              <a:gd name="adj" fmla="val 1858"/>
            </a:avLst>
          </a:prstGeom>
          <a:noFill/>
          <a:ln>
            <a:noFill/>
          </a:ln>
          <a:effectLst>
            <a:outerShdw blurRad="38100" dist="25400" dir="4440000">
              <a:srgbClr val="000000">
                <a:alpha val="35686"/>
              </a:srgbClr>
            </a:outerShdw>
          </a:effectLst>
        </p:spPr>
      </p:sp>
      <p:sp>
        <p:nvSpPr>
          <p:cNvPr id="130" name="Google Shape;130;p25"/>
          <p:cNvSpPr txBox="1">
            <a:spLocks noGrp="1"/>
          </p:cNvSpPr>
          <p:nvPr>
            <p:ph type="body" idx="3"/>
          </p:nvPr>
        </p:nvSpPr>
        <p:spPr>
          <a:xfrm>
            <a:off x="913795" y="4572443"/>
            <a:ext cx="3300984" cy="1218758"/>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lnSpc>
                <a:spcPct val="110000"/>
              </a:lnSpc>
              <a:spcBef>
                <a:spcPts val="280"/>
              </a:spcBef>
              <a:spcAft>
                <a:spcPts val="0"/>
              </a:spcAft>
              <a:buSzPts val="980"/>
              <a:buNone/>
              <a:defRPr sz="14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131" name="Google Shape;131;p25"/>
          <p:cNvSpPr txBox="1">
            <a:spLocks noGrp="1"/>
          </p:cNvSpPr>
          <p:nvPr>
            <p:ph type="body" idx="4"/>
          </p:nvPr>
        </p:nvSpPr>
        <p:spPr>
          <a:xfrm>
            <a:off x="4442788" y="3904106"/>
            <a:ext cx="3300984" cy="57626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lnSpc>
                <a:spcPct val="110000"/>
              </a:lnSpc>
              <a:spcBef>
                <a:spcPts val="400"/>
              </a:spcBef>
              <a:spcAft>
                <a:spcPts val="0"/>
              </a:spcAft>
              <a:buSzPts val="1400"/>
              <a:buNone/>
              <a:defRPr sz="2000" b="0">
                <a:solidFill>
                  <a:schemeClr val="lt1"/>
                </a:solidFill>
              </a:defRPr>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132" name="Google Shape;132;p25"/>
          <p:cNvSpPr>
            <a:spLocks noGrp="1"/>
          </p:cNvSpPr>
          <p:nvPr>
            <p:ph type="pic" idx="5"/>
          </p:nvPr>
        </p:nvSpPr>
        <p:spPr>
          <a:xfrm>
            <a:off x="4545743" y="1939094"/>
            <a:ext cx="3092368" cy="1608164"/>
          </a:xfrm>
          <a:prstGeom prst="roundRect">
            <a:avLst>
              <a:gd name="adj" fmla="val 1858"/>
            </a:avLst>
          </a:prstGeom>
          <a:noFill/>
          <a:ln>
            <a:noFill/>
          </a:ln>
          <a:effectLst>
            <a:outerShdw blurRad="38100" dist="25400" dir="4440000">
              <a:srgbClr val="000000">
                <a:alpha val="35686"/>
              </a:srgbClr>
            </a:outerShdw>
          </a:effectLst>
        </p:spPr>
      </p:sp>
      <p:sp>
        <p:nvSpPr>
          <p:cNvPr id="133" name="Google Shape;133;p25"/>
          <p:cNvSpPr txBox="1">
            <a:spLocks noGrp="1"/>
          </p:cNvSpPr>
          <p:nvPr>
            <p:ph type="body" idx="6"/>
          </p:nvPr>
        </p:nvSpPr>
        <p:spPr>
          <a:xfrm>
            <a:off x="4441435" y="4572442"/>
            <a:ext cx="3300984" cy="1218758"/>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lnSpc>
                <a:spcPct val="110000"/>
              </a:lnSpc>
              <a:spcBef>
                <a:spcPts val="280"/>
              </a:spcBef>
              <a:spcAft>
                <a:spcPts val="0"/>
              </a:spcAft>
              <a:buSzPts val="980"/>
              <a:buNone/>
              <a:defRPr sz="14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134" name="Google Shape;134;p25"/>
          <p:cNvSpPr txBox="1">
            <a:spLocks noGrp="1"/>
          </p:cNvSpPr>
          <p:nvPr>
            <p:ph type="body" idx="7"/>
          </p:nvPr>
        </p:nvSpPr>
        <p:spPr>
          <a:xfrm>
            <a:off x="7966697" y="3904106"/>
            <a:ext cx="3300984" cy="57626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lnSpc>
                <a:spcPct val="110000"/>
              </a:lnSpc>
              <a:spcBef>
                <a:spcPts val="400"/>
              </a:spcBef>
              <a:spcAft>
                <a:spcPts val="0"/>
              </a:spcAft>
              <a:buSzPts val="1400"/>
              <a:buNone/>
              <a:defRPr sz="2000" b="0">
                <a:solidFill>
                  <a:schemeClr val="lt1"/>
                </a:solidFill>
              </a:defRPr>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135" name="Google Shape;135;p25"/>
          <p:cNvSpPr>
            <a:spLocks noGrp="1"/>
          </p:cNvSpPr>
          <p:nvPr>
            <p:ph type="pic" idx="8"/>
          </p:nvPr>
        </p:nvSpPr>
        <p:spPr>
          <a:xfrm>
            <a:off x="8075698" y="1934432"/>
            <a:ext cx="3092368" cy="1607294"/>
          </a:xfrm>
          <a:prstGeom prst="roundRect">
            <a:avLst>
              <a:gd name="adj" fmla="val 1858"/>
            </a:avLst>
          </a:prstGeom>
          <a:noFill/>
          <a:ln>
            <a:noFill/>
          </a:ln>
          <a:effectLst>
            <a:outerShdw blurRad="38100" dist="25400" dir="4440000">
              <a:srgbClr val="000000">
                <a:alpha val="35686"/>
              </a:srgbClr>
            </a:outerShdw>
          </a:effectLst>
        </p:spPr>
      </p:sp>
      <p:sp>
        <p:nvSpPr>
          <p:cNvPr id="136" name="Google Shape;136;p25"/>
          <p:cNvSpPr txBox="1">
            <a:spLocks noGrp="1"/>
          </p:cNvSpPr>
          <p:nvPr>
            <p:ph type="body" idx="9"/>
          </p:nvPr>
        </p:nvSpPr>
        <p:spPr>
          <a:xfrm>
            <a:off x="7966572" y="4572442"/>
            <a:ext cx="3300984" cy="1218758"/>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lnSpc>
                <a:spcPct val="110000"/>
              </a:lnSpc>
              <a:spcBef>
                <a:spcPts val="280"/>
              </a:spcBef>
              <a:spcAft>
                <a:spcPts val="0"/>
              </a:spcAft>
              <a:buSzPts val="980"/>
              <a:buNone/>
              <a:defRPr sz="14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137" name="Google Shape;137;p25"/>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25"/>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25"/>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0"/>
        <p:cNvGrpSpPr/>
        <p:nvPr/>
      </p:nvGrpSpPr>
      <p:grpSpPr>
        <a:xfrm>
          <a:off x="0" y="0"/>
          <a:ext cx="0" cy="0"/>
          <a:chOff x="0" y="0"/>
          <a:chExt cx="0" cy="0"/>
        </a:xfrm>
      </p:grpSpPr>
      <p:sp>
        <p:nvSpPr>
          <p:cNvPr id="141" name="Google Shape;141;p26"/>
          <p:cNvSpPr txBox="1">
            <a:spLocks noGrp="1"/>
          </p:cNvSpPr>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lnSpc>
                <a:spcPct val="90000"/>
              </a:lnSpc>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26"/>
          <p:cNvSpPr txBox="1">
            <a:spLocks noGrp="1"/>
          </p:cNvSpPr>
          <p:nvPr>
            <p:ph type="body" idx="1"/>
          </p:nvPr>
        </p:nvSpPr>
        <p:spPr>
          <a:xfrm rot="5400000">
            <a:off x="4233302" y="-1243057"/>
            <a:ext cx="3714749" cy="10353762"/>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lnSpc>
                <a:spcPct val="110000"/>
              </a:lnSpc>
              <a:spcBef>
                <a:spcPts val="360"/>
              </a:spcBef>
              <a:spcAft>
                <a:spcPts val="0"/>
              </a:spcAft>
              <a:buSzPts val="1260"/>
              <a:buChar char="◈"/>
              <a:defRPr/>
            </a:lvl1pPr>
            <a:lvl2pPr marL="914400" lvl="1" indent="-308610" algn="l">
              <a:spcBef>
                <a:spcPts val="600"/>
              </a:spcBef>
              <a:spcAft>
                <a:spcPts val="0"/>
              </a:spcAft>
              <a:buSzPts val="1260"/>
              <a:buChar char="🞚"/>
              <a:defRPr/>
            </a:lvl2pPr>
            <a:lvl3pPr marL="1371600" lvl="2" indent="-308610" algn="l">
              <a:spcBef>
                <a:spcPts val="600"/>
              </a:spcBef>
              <a:spcAft>
                <a:spcPts val="0"/>
              </a:spcAft>
              <a:buSzPts val="1260"/>
              <a:buChar char="◈"/>
              <a:defRPr/>
            </a:lvl3pPr>
            <a:lvl4pPr marL="1828800" lvl="3" indent="-308610" algn="l">
              <a:spcBef>
                <a:spcPts val="600"/>
              </a:spcBef>
              <a:spcAft>
                <a:spcPts val="0"/>
              </a:spcAft>
              <a:buSzPts val="1260"/>
              <a:buChar char="🞚"/>
              <a:defRPr/>
            </a:lvl4pPr>
            <a:lvl5pPr marL="2286000" lvl="4" indent="-308610" algn="l">
              <a:spcBef>
                <a:spcPts val="600"/>
              </a:spcBef>
              <a:spcAft>
                <a:spcPts val="0"/>
              </a:spcAft>
              <a:buSzPts val="1260"/>
              <a:buChar char="◈"/>
              <a:defRPr/>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143" name="Google Shape;143;p26"/>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26"/>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26"/>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6"/>
        <p:cNvGrpSpPr/>
        <p:nvPr/>
      </p:nvGrpSpPr>
      <p:grpSpPr>
        <a:xfrm>
          <a:off x="0" y="0"/>
          <a:ext cx="0" cy="0"/>
          <a:chOff x="0" y="0"/>
          <a:chExt cx="0" cy="0"/>
        </a:xfrm>
      </p:grpSpPr>
      <p:sp>
        <p:nvSpPr>
          <p:cNvPr id="147" name="Google Shape;147;p27"/>
          <p:cNvSpPr txBox="1">
            <a:spLocks noGrp="1"/>
          </p:cNvSpPr>
          <p:nvPr>
            <p:ph type="title"/>
          </p:nvPr>
        </p:nvSpPr>
        <p:spPr>
          <a:xfrm rot="5400000">
            <a:off x="7534511" y="2058156"/>
            <a:ext cx="5181601" cy="2284487"/>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l">
              <a:lnSpc>
                <a:spcPct val="90000"/>
              </a:lnSpc>
              <a:spcBef>
                <a:spcPts val="0"/>
              </a:spcBef>
              <a:spcAft>
                <a:spcPts val="0"/>
              </a:spcAft>
              <a:buClr>
                <a:schemeClr val="lt2"/>
              </a:buClr>
              <a:buSzPts val="4600"/>
              <a:buFont typeface="Sorts Mill Goudy"/>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27"/>
          <p:cNvSpPr txBox="1">
            <a:spLocks noGrp="1"/>
          </p:cNvSpPr>
          <p:nvPr>
            <p:ph type="body" idx="1"/>
          </p:nvPr>
        </p:nvSpPr>
        <p:spPr>
          <a:xfrm rot="5400000">
            <a:off x="2281431" y="-758036"/>
            <a:ext cx="5181601" cy="7916872"/>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lnSpc>
                <a:spcPct val="110000"/>
              </a:lnSpc>
              <a:spcBef>
                <a:spcPts val="360"/>
              </a:spcBef>
              <a:spcAft>
                <a:spcPts val="0"/>
              </a:spcAft>
              <a:buSzPts val="1260"/>
              <a:buChar char="◈"/>
              <a:defRPr/>
            </a:lvl1pPr>
            <a:lvl2pPr marL="914400" lvl="1" indent="-308610" algn="l">
              <a:spcBef>
                <a:spcPts val="600"/>
              </a:spcBef>
              <a:spcAft>
                <a:spcPts val="0"/>
              </a:spcAft>
              <a:buSzPts val="1260"/>
              <a:buChar char="🞚"/>
              <a:defRPr/>
            </a:lvl2pPr>
            <a:lvl3pPr marL="1371600" lvl="2" indent="-308610" algn="l">
              <a:spcBef>
                <a:spcPts val="600"/>
              </a:spcBef>
              <a:spcAft>
                <a:spcPts val="0"/>
              </a:spcAft>
              <a:buSzPts val="1260"/>
              <a:buChar char="◈"/>
              <a:defRPr/>
            </a:lvl3pPr>
            <a:lvl4pPr marL="1828800" lvl="3" indent="-308610" algn="l">
              <a:spcBef>
                <a:spcPts val="600"/>
              </a:spcBef>
              <a:spcAft>
                <a:spcPts val="0"/>
              </a:spcAft>
              <a:buSzPts val="1260"/>
              <a:buChar char="🞚"/>
              <a:defRPr/>
            </a:lvl4pPr>
            <a:lvl5pPr marL="2286000" lvl="4" indent="-308610" algn="l">
              <a:spcBef>
                <a:spcPts val="600"/>
              </a:spcBef>
              <a:spcAft>
                <a:spcPts val="0"/>
              </a:spcAft>
              <a:buSzPts val="1260"/>
              <a:buChar char="◈"/>
              <a:defRPr/>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149" name="Google Shape;149;p27"/>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27"/>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1" name="Google Shape;151;p27"/>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12"/>
          <p:cNvSpPr txBox="1">
            <a:spLocks noGrp="1"/>
          </p:cNvSpPr>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lnSpc>
                <a:spcPct val="90000"/>
              </a:lnSpc>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2"/>
          <p:cNvSpPr txBox="1">
            <a:spLocks noGrp="1"/>
          </p:cNvSpPr>
          <p:nvPr>
            <p:ph type="body" idx="1"/>
          </p:nvPr>
        </p:nvSpPr>
        <p:spPr>
          <a:xfrm>
            <a:off x="913795" y="2076450"/>
            <a:ext cx="10353762" cy="3714749"/>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lnSpc>
                <a:spcPct val="110000"/>
              </a:lnSpc>
              <a:spcBef>
                <a:spcPts val="360"/>
              </a:spcBef>
              <a:spcAft>
                <a:spcPts val="0"/>
              </a:spcAft>
              <a:buSzPts val="1260"/>
              <a:buChar char="◈"/>
              <a:defRPr/>
            </a:lvl1pPr>
            <a:lvl2pPr marL="914400" lvl="1" indent="-308610" algn="l">
              <a:spcBef>
                <a:spcPts val="600"/>
              </a:spcBef>
              <a:spcAft>
                <a:spcPts val="0"/>
              </a:spcAft>
              <a:buSzPts val="1260"/>
              <a:buChar char="🞚"/>
              <a:defRPr/>
            </a:lvl2pPr>
            <a:lvl3pPr marL="1371600" lvl="2" indent="-308610" algn="l">
              <a:spcBef>
                <a:spcPts val="600"/>
              </a:spcBef>
              <a:spcAft>
                <a:spcPts val="0"/>
              </a:spcAft>
              <a:buSzPts val="1260"/>
              <a:buChar char="◈"/>
              <a:defRPr/>
            </a:lvl3pPr>
            <a:lvl4pPr marL="1828800" lvl="3" indent="-308610" algn="l">
              <a:spcBef>
                <a:spcPts val="600"/>
              </a:spcBef>
              <a:spcAft>
                <a:spcPts val="0"/>
              </a:spcAft>
              <a:buSzPts val="1260"/>
              <a:buChar char="🞚"/>
              <a:defRPr/>
            </a:lvl4pPr>
            <a:lvl5pPr marL="2286000" lvl="4" indent="-308610" algn="l">
              <a:spcBef>
                <a:spcPts val="600"/>
              </a:spcBef>
              <a:spcAft>
                <a:spcPts val="0"/>
              </a:spcAft>
              <a:buSzPts val="1260"/>
              <a:buChar char="◈"/>
              <a:defRPr/>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26" name="Google Shape;26;p12"/>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2"/>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2"/>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9"/>
        <p:cNvGrpSpPr/>
        <p:nvPr/>
      </p:nvGrpSpPr>
      <p:grpSpPr>
        <a:xfrm>
          <a:off x="0" y="0"/>
          <a:ext cx="0" cy="0"/>
          <a:chOff x="0" y="0"/>
          <a:chExt cx="0" cy="0"/>
        </a:xfrm>
      </p:grpSpPr>
      <p:sp>
        <p:nvSpPr>
          <p:cNvPr id="30" name="Google Shape;30;p10"/>
          <p:cNvSpPr txBox="1">
            <a:spLocks noGrp="1"/>
          </p:cNvSpPr>
          <p:nvPr>
            <p:ph type="ctrTitle"/>
          </p:nvPr>
        </p:nvSpPr>
        <p:spPr>
          <a:xfrm>
            <a:off x="1370693" y="1769540"/>
            <a:ext cx="9440034" cy="1828801"/>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lvl1pPr lvl="0" algn="ctr">
              <a:lnSpc>
                <a:spcPct val="90000"/>
              </a:lnSpc>
              <a:spcBef>
                <a:spcPts val="0"/>
              </a:spcBef>
              <a:spcAft>
                <a:spcPts val="0"/>
              </a:spcAft>
              <a:buClr>
                <a:schemeClr val="lt2"/>
              </a:buClr>
              <a:buSzPts val="5400"/>
              <a:buFont typeface="Sorts Mill Goudy"/>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0"/>
          <p:cNvSpPr txBox="1">
            <a:spLocks noGrp="1"/>
          </p:cNvSpPr>
          <p:nvPr>
            <p:ph type="subTitle" idx="1"/>
          </p:nvPr>
        </p:nvSpPr>
        <p:spPr>
          <a:xfrm>
            <a:off x="1370693" y="3773489"/>
            <a:ext cx="9440034" cy="1049867"/>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lvl="0" algn="ctr">
              <a:lnSpc>
                <a:spcPct val="110000"/>
              </a:lnSpc>
              <a:spcBef>
                <a:spcPts val="460"/>
              </a:spcBef>
              <a:spcAft>
                <a:spcPts val="0"/>
              </a:spcAft>
              <a:buSzPts val="1610"/>
              <a:buNone/>
              <a:defRPr>
                <a:solidFill>
                  <a:schemeClr val="lt1"/>
                </a:solidFill>
              </a:defRPr>
            </a:lvl1pPr>
            <a:lvl2pPr lvl="1" algn="ctr">
              <a:spcBef>
                <a:spcPts val="600"/>
              </a:spcBef>
              <a:spcAft>
                <a:spcPts val="0"/>
              </a:spcAft>
              <a:buSzPts val="1470"/>
              <a:buNone/>
              <a:defRPr>
                <a:solidFill>
                  <a:schemeClr val="lt1"/>
                </a:solidFill>
              </a:defRPr>
            </a:lvl2pPr>
            <a:lvl3pPr lvl="2" algn="ctr">
              <a:spcBef>
                <a:spcPts val="600"/>
              </a:spcBef>
              <a:spcAft>
                <a:spcPts val="0"/>
              </a:spcAft>
              <a:buSzPts val="1260"/>
              <a:buNone/>
              <a:defRPr>
                <a:solidFill>
                  <a:schemeClr val="lt1"/>
                </a:solidFill>
              </a:defRPr>
            </a:lvl3pPr>
            <a:lvl4pPr lvl="3" algn="ctr">
              <a:spcBef>
                <a:spcPts val="600"/>
              </a:spcBef>
              <a:spcAft>
                <a:spcPts val="0"/>
              </a:spcAft>
              <a:buSzPts val="1120"/>
              <a:buNone/>
              <a:defRPr>
                <a:solidFill>
                  <a:schemeClr val="lt1"/>
                </a:solidFill>
              </a:defRPr>
            </a:lvl4pPr>
            <a:lvl5pPr lvl="4" algn="ctr">
              <a:spcBef>
                <a:spcPts val="600"/>
              </a:spcBef>
              <a:spcAft>
                <a:spcPts val="0"/>
              </a:spcAft>
              <a:buSzPts val="1120"/>
              <a:buNone/>
              <a:defRPr>
                <a:solidFill>
                  <a:schemeClr val="lt1"/>
                </a:solidFill>
              </a:defRPr>
            </a:lvl5pPr>
            <a:lvl6pPr lvl="5" algn="ctr">
              <a:spcBef>
                <a:spcPts val="600"/>
              </a:spcBef>
              <a:spcAft>
                <a:spcPts val="0"/>
              </a:spcAft>
              <a:buSzPts val="980"/>
              <a:buNone/>
              <a:defRPr>
                <a:solidFill>
                  <a:schemeClr val="lt1"/>
                </a:solidFill>
              </a:defRPr>
            </a:lvl6pPr>
            <a:lvl7pPr lvl="6" algn="ctr">
              <a:spcBef>
                <a:spcPts val="600"/>
              </a:spcBef>
              <a:spcAft>
                <a:spcPts val="0"/>
              </a:spcAft>
              <a:buSzPts val="980"/>
              <a:buNone/>
              <a:defRPr>
                <a:solidFill>
                  <a:schemeClr val="lt1"/>
                </a:solidFill>
              </a:defRPr>
            </a:lvl7pPr>
            <a:lvl8pPr lvl="7" algn="ctr">
              <a:spcBef>
                <a:spcPts val="600"/>
              </a:spcBef>
              <a:spcAft>
                <a:spcPts val="0"/>
              </a:spcAft>
              <a:buSzPts val="980"/>
              <a:buNone/>
              <a:defRPr>
                <a:solidFill>
                  <a:schemeClr val="lt1"/>
                </a:solidFill>
              </a:defRPr>
            </a:lvl8pPr>
            <a:lvl9pPr lvl="8" algn="ctr">
              <a:spcBef>
                <a:spcPts val="600"/>
              </a:spcBef>
              <a:spcAft>
                <a:spcPts val="600"/>
              </a:spcAft>
              <a:buSzPts val="980"/>
              <a:buNone/>
              <a:defRPr>
                <a:solidFill>
                  <a:schemeClr val="lt1"/>
                </a:solidFill>
              </a:defRPr>
            </a:lvl9pPr>
          </a:lstStyle>
          <a:p>
            <a:endParaRPr/>
          </a:p>
        </p:txBody>
      </p:sp>
      <p:sp>
        <p:nvSpPr>
          <p:cNvPr id="32" name="Google Shape;32;p10"/>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0"/>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0"/>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13"/>
          <p:cNvSpPr txBox="1">
            <a:spLocks noGrp="1"/>
          </p:cNvSpPr>
          <p:nvPr>
            <p:ph type="title"/>
          </p:nvPr>
        </p:nvSpPr>
        <p:spPr>
          <a:xfrm>
            <a:off x="1295401" y="1761067"/>
            <a:ext cx="9590550" cy="1828813"/>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lvl1pPr lvl="0" algn="ctr">
              <a:lnSpc>
                <a:spcPct val="90000"/>
              </a:lnSpc>
              <a:spcBef>
                <a:spcPts val="0"/>
              </a:spcBef>
              <a:spcAft>
                <a:spcPts val="0"/>
              </a:spcAft>
              <a:buClr>
                <a:schemeClr val="lt2"/>
              </a:buClr>
              <a:buSzPts val="4000"/>
              <a:buFont typeface="Sorts Mill Goudy"/>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3"/>
          <p:cNvSpPr txBox="1">
            <a:spLocks noGrp="1"/>
          </p:cNvSpPr>
          <p:nvPr>
            <p:ph type="body" idx="1"/>
          </p:nvPr>
        </p:nvSpPr>
        <p:spPr>
          <a:xfrm>
            <a:off x="1295401" y="3763439"/>
            <a:ext cx="9590550" cy="1333494"/>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lnSpc>
                <a:spcPct val="110000"/>
              </a:lnSpc>
              <a:spcBef>
                <a:spcPts val="400"/>
              </a:spcBef>
              <a:spcAft>
                <a:spcPts val="0"/>
              </a:spcAft>
              <a:buSzPts val="1400"/>
              <a:buNone/>
              <a:defRPr sz="2000">
                <a:solidFill>
                  <a:schemeClr val="lt1"/>
                </a:solidFill>
              </a:defRPr>
            </a:lvl1pPr>
            <a:lvl2pPr marL="914400" lvl="1" indent="-228600" algn="l">
              <a:spcBef>
                <a:spcPts val="600"/>
              </a:spcBef>
              <a:spcAft>
                <a:spcPts val="0"/>
              </a:spcAft>
              <a:buSzPts val="1260"/>
              <a:buNone/>
              <a:defRPr sz="1800">
                <a:solidFill>
                  <a:schemeClr val="lt1"/>
                </a:solidFill>
              </a:defRPr>
            </a:lvl2pPr>
            <a:lvl3pPr marL="1371600" lvl="2" indent="-228600" algn="l">
              <a:spcBef>
                <a:spcPts val="600"/>
              </a:spcBef>
              <a:spcAft>
                <a:spcPts val="0"/>
              </a:spcAft>
              <a:buSzPts val="1120"/>
              <a:buNone/>
              <a:defRPr sz="1600">
                <a:solidFill>
                  <a:schemeClr val="lt1"/>
                </a:solidFill>
              </a:defRPr>
            </a:lvl3pPr>
            <a:lvl4pPr marL="1828800" lvl="3" indent="-228600" algn="l">
              <a:spcBef>
                <a:spcPts val="600"/>
              </a:spcBef>
              <a:spcAft>
                <a:spcPts val="0"/>
              </a:spcAft>
              <a:buSzPts val="980"/>
              <a:buNone/>
              <a:defRPr sz="1400">
                <a:solidFill>
                  <a:schemeClr val="lt1"/>
                </a:solidFill>
              </a:defRPr>
            </a:lvl4pPr>
            <a:lvl5pPr marL="2286000" lvl="4" indent="-228600" algn="l">
              <a:spcBef>
                <a:spcPts val="600"/>
              </a:spcBef>
              <a:spcAft>
                <a:spcPts val="0"/>
              </a:spcAft>
              <a:buSzPts val="980"/>
              <a:buNone/>
              <a:defRPr sz="1400">
                <a:solidFill>
                  <a:schemeClr val="lt1"/>
                </a:solidFill>
              </a:defRPr>
            </a:lvl5pPr>
            <a:lvl6pPr marL="2743200" lvl="5" indent="-228600" algn="l">
              <a:spcBef>
                <a:spcPts val="600"/>
              </a:spcBef>
              <a:spcAft>
                <a:spcPts val="0"/>
              </a:spcAft>
              <a:buSzPts val="980"/>
              <a:buNone/>
              <a:defRPr sz="1400">
                <a:solidFill>
                  <a:schemeClr val="lt1"/>
                </a:solidFill>
              </a:defRPr>
            </a:lvl6pPr>
            <a:lvl7pPr marL="3200400" lvl="6" indent="-228600" algn="l">
              <a:spcBef>
                <a:spcPts val="600"/>
              </a:spcBef>
              <a:spcAft>
                <a:spcPts val="0"/>
              </a:spcAft>
              <a:buSzPts val="980"/>
              <a:buNone/>
              <a:defRPr sz="1400">
                <a:solidFill>
                  <a:schemeClr val="lt1"/>
                </a:solidFill>
              </a:defRPr>
            </a:lvl7pPr>
            <a:lvl8pPr marL="3657600" lvl="7" indent="-228600" algn="l">
              <a:spcBef>
                <a:spcPts val="600"/>
              </a:spcBef>
              <a:spcAft>
                <a:spcPts val="0"/>
              </a:spcAft>
              <a:buSzPts val="980"/>
              <a:buNone/>
              <a:defRPr sz="1400">
                <a:solidFill>
                  <a:schemeClr val="lt1"/>
                </a:solidFill>
              </a:defRPr>
            </a:lvl8pPr>
            <a:lvl9pPr marL="4114800" lvl="8" indent="-228600" algn="l">
              <a:spcBef>
                <a:spcPts val="600"/>
              </a:spcBef>
              <a:spcAft>
                <a:spcPts val="600"/>
              </a:spcAft>
              <a:buSzPts val="980"/>
              <a:buNone/>
              <a:defRPr sz="1400">
                <a:solidFill>
                  <a:schemeClr val="lt1"/>
                </a:solidFill>
              </a:defRPr>
            </a:lvl9pPr>
          </a:lstStyle>
          <a:p>
            <a:endParaRPr/>
          </a:p>
        </p:txBody>
      </p:sp>
      <p:sp>
        <p:nvSpPr>
          <p:cNvPr id="38" name="Google Shape;38;p13"/>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3"/>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13"/>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913795" y="609600"/>
            <a:ext cx="10353762" cy="1261872"/>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lnSpc>
                <a:spcPct val="90000"/>
              </a:lnSpc>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4"/>
          <p:cNvSpPr txBox="1">
            <a:spLocks noGrp="1"/>
          </p:cNvSpPr>
          <p:nvPr>
            <p:ph type="body" idx="1"/>
          </p:nvPr>
        </p:nvSpPr>
        <p:spPr>
          <a:xfrm>
            <a:off x="913795" y="2076450"/>
            <a:ext cx="4856841" cy="362267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lnSpc>
                <a:spcPct val="110000"/>
              </a:lnSpc>
              <a:spcBef>
                <a:spcPts val="360"/>
              </a:spcBef>
              <a:spcAft>
                <a:spcPts val="0"/>
              </a:spcAft>
              <a:buSzPts val="1260"/>
              <a:buChar char="◈"/>
              <a:defRPr/>
            </a:lvl1pPr>
            <a:lvl2pPr marL="914400" lvl="1" indent="-308610" algn="l">
              <a:spcBef>
                <a:spcPts val="600"/>
              </a:spcBef>
              <a:spcAft>
                <a:spcPts val="0"/>
              </a:spcAft>
              <a:buSzPts val="1260"/>
              <a:buChar char="🞚"/>
              <a:defRPr/>
            </a:lvl2pPr>
            <a:lvl3pPr marL="1371600" lvl="2" indent="-308610" algn="l">
              <a:spcBef>
                <a:spcPts val="600"/>
              </a:spcBef>
              <a:spcAft>
                <a:spcPts val="0"/>
              </a:spcAft>
              <a:buSzPts val="1260"/>
              <a:buChar char="◈"/>
              <a:defRPr/>
            </a:lvl3pPr>
            <a:lvl4pPr marL="1828800" lvl="3" indent="-308610" algn="l">
              <a:spcBef>
                <a:spcPts val="600"/>
              </a:spcBef>
              <a:spcAft>
                <a:spcPts val="0"/>
              </a:spcAft>
              <a:buSzPts val="1260"/>
              <a:buChar char="🞚"/>
              <a:defRPr/>
            </a:lvl4pPr>
            <a:lvl5pPr marL="2286000" lvl="4" indent="-308610" algn="l">
              <a:spcBef>
                <a:spcPts val="600"/>
              </a:spcBef>
              <a:spcAft>
                <a:spcPts val="0"/>
              </a:spcAft>
              <a:buSzPts val="1260"/>
              <a:buChar char="◈"/>
              <a:defRPr/>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44" name="Google Shape;44;p14"/>
          <p:cNvSpPr txBox="1">
            <a:spLocks noGrp="1"/>
          </p:cNvSpPr>
          <p:nvPr>
            <p:ph type="body" idx="2"/>
          </p:nvPr>
        </p:nvSpPr>
        <p:spPr>
          <a:xfrm>
            <a:off x="6410716" y="2076451"/>
            <a:ext cx="4856841" cy="3622672"/>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lnSpc>
                <a:spcPct val="110000"/>
              </a:lnSpc>
              <a:spcBef>
                <a:spcPts val="360"/>
              </a:spcBef>
              <a:spcAft>
                <a:spcPts val="0"/>
              </a:spcAft>
              <a:buSzPts val="1260"/>
              <a:buChar char="◈"/>
              <a:defRPr/>
            </a:lvl1pPr>
            <a:lvl2pPr marL="914400" lvl="1" indent="-308610" algn="l">
              <a:spcBef>
                <a:spcPts val="600"/>
              </a:spcBef>
              <a:spcAft>
                <a:spcPts val="0"/>
              </a:spcAft>
              <a:buSzPts val="1260"/>
              <a:buChar char="🞚"/>
              <a:defRPr/>
            </a:lvl2pPr>
            <a:lvl3pPr marL="1371600" lvl="2" indent="-308610" algn="l">
              <a:spcBef>
                <a:spcPts val="600"/>
              </a:spcBef>
              <a:spcAft>
                <a:spcPts val="0"/>
              </a:spcAft>
              <a:buSzPts val="1260"/>
              <a:buChar char="◈"/>
              <a:defRPr/>
            </a:lvl3pPr>
            <a:lvl4pPr marL="1828800" lvl="3" indent="-308610" algn="l">
              <a:spcBef>
                <a:spcPts val="600"/>
              </a:spcBef>
              <a:spcAft>
                <a:spcPts val="0"/>
              </a:spcAft>
              <a:buSzPts val="1260"/>
              <a:buChar char="🞚"/>
              <a:defRPr/>
            </a:lvl4pPr>
            <a:lvl5pPr marL="2286000" lvl="4" indent="-308610" algn="l">
              <a:spcBef>
                <a:spcPts val="600"/>
              </a:spcBef>
              <a:spcAft>
                <a:spcPts val="0"/>
              </a:spcAft>
              <a:buSzPts val="1260"/>
              <a:buChar char="◈"/>
              <a:defRPr/>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45" name="Google Shape;45;p14"/>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14"/>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4"/>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pic>
        <p:nvPicPr>
          <p:cNvPr id="49" name="Google Shape;49;p15" descr="Slate-V2-HD-compPhotoInset.png"/>
          <p:cNvPicPr preferRelativeResize="0"/>
          <p:nvPr/>
        </p:nvPicPr>
        <p:blipFill rotWithShape="1">
          <a:blip r:embed="rId2">
            <a:alphaModFix/>
          </a:blip>
          <a:srcRect/>
          <a:stretch/>
        </p:blipFill>
        <p:spPr>
          <a:xfrm>
            <a:off x="913795" y="1734506"/>
            <a:ext cx="5029200" cy="4099959"/>
          </a:xfrm>
          <a:prstGeom prst="rect">
            <a:avLst/>
          </a:prstGeom>
          <a:noFill/>
          <a:ln>
            <a:noFill/>
          </a:ln>
        </p:spPr>
      </p:pic>
      <p:pic>
        <p:nvPicPr>
          <p:cNvPr id="50" name="Google Shape;50;p15" descr="Slate-V2-HD-compPhotoInset.png"/>
          <p:cNvPicPr preferRelativeResize="0"/>
          <p:nvPr/>
        </p:nvPicPr>
        <p:blipFill rotWithShape="1">
          <a:blip r:embed="rId2">
            <a:alphaModFix/>
          </a:blip>
          <a:srcRect/>
          <a:stretch/>
        </p:blipFill>
        <p:spPr>
          <a:xfrm>
            <a:off x="6238357" y="1734506"/>
            <a:ext cx="5029200" cy="4099959"/>
          </a:xfrm>
          <a:prstGeom prst="rect">
            <a:avLst/>
          </a:prstGeom>
          <a:noFill/>
          <a:ln>
            <a:noFill/>
          </a:ln>
        </p:spPr>
      </p:pic>
      <p:sp>
        <p:nvSpPr>
          <p:cNvPr id="51" name="Google Shape;51;p15"/>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lnSpc>
                <a:spcPct val="90000"/>
              </a:lnSpc>
              <a:spcBef>
                <a:spcPts val="0"/>
              </a:spcBef>
              <a:spcAft>
                <a:spcPts val="0"/>
              </a:spcAft>
              <a:buClr>
                <a:schemeClr val="lt2"/>
              </a:buClr>
              <a:buSzPts val="4600"/>
              <a:buFont typeface="Sorts Mill Goudy"/>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5"/>
          <p:cNvSpPr txBox="1">
            <a:spLocks noGrp="1"/>
          </p:cNvSpPr>
          <p:nvPr>
            <p:ph type="body" idx="1"/>
          </p:nvPr>
        </p:nvSpPr>
        <p:spPr>
          <a:xfrm>
            <a:off x="1046013" y="1855153"/>
            <a:ext cx="4764764" cy="692494"/>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lnSpc>
                <a:spcPct val="110000"/>
              </a:lnSpc>
              <a:spcBef>
                <a:spcPts val="480"/>
              </a:spcBef>
              <a:spcAft>
                <a:spcPts val="0"/>
              </a:spcAft>
              <a:buSzPts val="1680"/>
              <a:buNone/>
              <a:defRPr sz="2400" b="0"/>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53" name="Google Shape;53;p15"/>
          <p:cNvSpPr txBox="1">
            <a:spLocks noGrp="1"/>
          </p:cNvSpPr>
          <p:nvPr>
            <p:ph type="body" idx="2"/>
          </p:nvPr>
        </p:nvSpPr>
        <p:spPr>
          <a:xfrm>
            <a:off x="1046013" y="2702103"/>
            <a:ext cx="4764764" cy="3043533"/>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lnSpc>
                <a:spcPct val="110000"/>
              </a:lnSpc>
              <a:spcBef>
                <a:spcPts val="360"/>
              </a:spcBef>
              <a:spcAft>
                <a:spcPts val="0"/>
              </a:spcAft>
              <a:buSzPts val="1260"/>
              <a:buChar char="◈"/>
              <a:defRPr sz="1800"/>
            </a:lvl1pPr>
            <a:lvl2pPr marL="914400" lvl="1" indent="-299719" algn="l">
              <a:spcBef>
                <a:spcPts val="600"/>
              </a:spcBef>
              <a:spcAft>
                <a:spcPts val="0"/>
              </a:spcAft>
              <a:buSzPts val="1120"/>
              <a:buChar char="🞚"/>
              <a:defRPr sz="1600"/>
            </a:lvl2pPr>
            <a:lvl3pPr marL="1371600" lvl="2" indent="-290830" algn="l">
              <a:spcBef>
                <a:spcPts val="600"/>
              </a:spcBef>
              <a:spcAft>
                <a:spcPts val="0"/>
              </a:spcAft>
              <a:buSzPts val="980"/>
              <a:buChar char="◈"/>
              <a:defRPr sz="1400"/>
            </a:lvl3pPr>
            <a:lvl4pPr marL="1828800" lvl="3" indent="-281939" algn="l">
              <a:spcBef>
                <a:spcPts val="600"/>
              </a:spcBef>
              <a:spcAft>
                <a:spcPts val="0"/>
              </a:spcAft>
              <a:buSzPts val="840"/>
              <a:buChar char="🞚"/>
              <a:defRPr sz="1200"/>
            </a:lvl4pPr>
            <a:lvl5pPr marL="2286000" lvl="4" indent="-281939" algn="l">
              <a:spcBef>
                <a:spcPts val="600"/>
              </a:spcBef>
              <a:spcAft>
                <a:spcPts val="0"/>
              </a:spcAft>
              <a:buSzPts val="840"/>
              <a:buChar char="◈"/>
              <a:defRPr sz="1200"/>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54" name="Google Shape;54;p15"/>
          <p:cNvSpPr txBox="1">
            <a:spLocks noGrp="1"/>
          </p:cNvSpPr>
          <p:nvPr>
            <p:ph type="body" idx="3"/>
          </p:nvPr>
        </p:nvSpPr>
        <p:spPr>
          <a:xfrm>
            <a:off x="6363166" y="1855152"/>
            <a:ext cx="4779582" cy="692495"/>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lnSpc>
                <a:spcPct val="110000"/>
              </a:lnSpc>
              <a:spcBef>
                <a:spcPts val="480"/>
              </a:spcBef>
              <a:spcAft>
                <a:spcPts val="0"/>
              </a:spcAft>
              <a:buSzPts val="1680"/>
              <a:buNone/>
              <a:defRPr sz="2400" b="0"/>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55" name="Google Shape;55;p15"/>
          <p:cNvSpPr txBox="1">
            <a:spLocks noGrp="1"/>
          </p:cNvSpPr>
          <p:nvPr>
            <p:ph type="body" idx="4"/>
          </p:nvPr>
        </p:nvSpPr>
        <p:spPr>
          <a:xfrm>
            <a:off x="6363167" y="2702103"/>
            <a:ext cx="4779581" cy="3043533"/>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lnSpc>
                <a:spcPct val="110000"/>
              </a:lnSpc>
              <a:spcBef>
                <a:spcPts val="360"/>
              </a:spcBef>
              <a:spcAft>
                <a:spcPts val="0"/>
              </a:spcAft>
              <a:buSzPts val="1260"/>
              <a:buChar char="◈"/>
              <a:defRPr sz="1800"/>
            </a:lvl1pPr>
            <a:lvl2pPr marL="914400" lvl="1" indent="-299719" algn="l">
              <a:spcBef>
                <a:spcPts val="600"/>
              </a:spcBef>
              <a:spcAft>
                <a:spcPts val="0"/>
              </a:spcAft>
              <a:buSzPts val="1120"/>
              <a:buChar char="🞚"/>
              <a:defRPr sz="1600"/>
            </a:lvl2pPr>
            <a:lvl3pPr marL="1371600" lvl="2" indent="-290830" algn="l">
              <a:spcBef>
                <a:spcPts val="600"/>
              </a:spcBef>
              <a:spcAft>
                <a:spcPts val="0"/>
              </a:spcAft>
              <a:buSzPts val="980"/>
              <a:buChar char="◈"/>
              <a:defRPr sz="1400"/>
            </a:lvl3pPr>
            <a:lvl4pPr marL="1828800" lvl="3" indent="-281939" algn="l">
              <a:spcBef>
                <a:spcPts val="600"/>
              </a:spcBef>
              <a:spcAft>
                <a:spcPts val="0"/>
              </a:spcAft>
              <a:buSzPts val="840"/>
              <a:buChar char="🞚"/>
              <a:defRPr sz="1200"/>
            </a:lvl4pPr>
            <a:lvl5pPr marL="2286000" lvl="4" indent="-281939" algn="l">
              <a:spcBef>
                <a:spcPts val="600"/>
              </a:spcBef>
              <a:spcAft>
                <a:spcPts val="0"/>
              </a:spcAft>
              <a:buSzPts val="840"/>
              <a:buChar char="◈"/>
              <a:defRPr sz="1200"/>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56" name="Google Shape;56;p15"/>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5"/>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5"/>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9"/>
        <p:cNvGrpSpPr/>
        <p:nvPr/>
      </p:nvGrpSpPr>
      <p:grpSpPr>
        <a:xfrm>
          <a:off x="0" y="0"/>
          <a:ext cx="0" cy="0"/>
          <a:chOff x="0" y="0"/>
          <a:chExt cx="0" cy="0"/>
        </a:xfrm>
      </p:grpSpPr>
      <p:sp>
        <p:nvSpPr>
          <p:cNvPr id="60" name="Google Shape;60;p16"/>
          <p:cNvSpPr txBox="1">
            <a:spLocks noGrp="1"/>
          </p:cNvSpPr>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lnSpc>
                <a:spcPct val="90000"/>
              </a:lnSpc>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6"/>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6"/>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6"/>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4"/>
        <p:cNvGrpSpPr/>
        <p:nvPr/>
      </p:nvGrpSpPr>
      <p:grpSpPr>
        <a:xfrm>
          <a:off x="0" y="0"/>
          <a:ext cx="0" cy="0"/>
          <a:chOff x="0" y="0"/>
          <a:chExt cx="0" cy="0"/>
        </a:xfrm>
      </p:grpSpPr>
      <p:sp>
        <p:nvSpPr>
          <p:cNvPr id="65" name="Google Shape;65;p17"/>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7"/>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7"/>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8"/>
        <p:cNvGrpSpPr/>
        <p:nvPr/>
      </p:nvGrpSpPr>
      <p:grpSpPr>
        <a:xfrm>
          <a:off x="0" y="0"/>
          <a:ext cx="0" cy="0"/>
          <a:chOff x="0" y="0"/>
          <a:chExt cx="0" cy="0"/>
        </a:xfrm>
      </p:grpSpPr>
      <p:sp>
        <p:nvSpPr>
          <p:cNvPr id="69" name="Google Shape;69;p18"/>
          <p:cNvSpPr txBox="1">
            <a:spLocks noGrp="1"/>
          </p:cNvSpPr>
          <p:nvPr>
            <p:ph type="title"/>
          </p:nvPr>
        </p:nvSpPr>
        <p:spPr>
          <a:xfrm>
            <a:off x="913795" y="609600"/>
            <a:ext cx="3706889" cy="1821918"/>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lvl1pPr lvl="0" algn="ctr">
              <a:lnSpc>
                <a:spcPct val="90000"/>
              </a:lnSpc>
              <a:spcBef>
                <a:spcPts val="0"/>
              </a:spcBef>
              <a:spcAft>
                <a:spcPts val="0"/>
              </a:spcAft>
              <a:buClr>
                <a:schemeClr val="lt2"/>
              </a:buClr>
              <a:buSzPts val="2800"/>
              <a:buFont typeface="Sorts Mill Goudy"/>
              <a:buNone/>
              <a:defRPr sz="2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8"/>
          <p:cNvSpPr txBox="1">
            <a:spLocks noGrp="1"/>
          </p:cNvSpPr>
          <p:nvPr>
            <p:ph type="body" idx="1"/>
          </p:nvPr>
        </p:nvSpPr>
        <p:spPr>
          <a:xfrm>
            <a:off x="4855633" y="609600"/>
            <a:ext cx="6411924" cy="508000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lnSpc>
                <a:spcPct val="110000"/>
              </a:lnSpc>
              <a:spcBef>
                <a:spcPts val="360"/>
              </a:spcBef>
              <a:spcAft>
                <a:spcPts val="0"/>
              </a:spcAft>
              <a:buSzPts val="1260"/>
              <a:buChar char="◈"/>
              <a:defRPr/>
            </a:lvl1pPr>
            <a:lvl2pPr marL="914400" lvl="1" indent="-308610" algn="l">
              <a:spcBef>
                <a:spcPts val="600"/>
              </a:spcBef>
              <a:spcAft>
                <a:spcPts val="0"/>
              </a:spcAft>
              <a:buSzPts val="1260"/>
              <a:buChar char="🞚"/>
              <a:defRPr/>
            </a:lvl2pPr>
            <a:lvl3pPr marL="1371600" lvl="2" indent="-308610" algn="l">
              <a:spcBef>
                <a:spcPts val="600"/>
              </a:spcBef>
              <a:spcAft>
                <a:spcPts val="0"/>
              </a:spcAft>
              <a:buSzPts val="1260"/>
              <a:buChar char="◈"/>
              <a:defRPr/>
            </a:lvl3pPr>
            <a:lvl4pPr marL="1828800" lvl="3" indent="-308610" algn="l">
              <a:spcBef>
                <a:spcPts val="600"/>
              </a:spcBef>
              <a:spcAft>
                <a:spcPts val="0"/>
              </a:spcAft>
              <a:buSzPts val="1260"/>
              <a:buChar char="🞚"/>
              <a:defRPr/>
            </a:lvl4pPr>
            <a:lvl5pPr marL="2286000" lvl="4" indent="-308610" algn="l">
              <a:spcBef>
                <a:spcPts val="600"/>
              </a:spcBef>
              <a:spcAft>
                <a:spcPts val="0"/>
              </a:spcAft>
              <a:buSzPts val="1260"/>
              <a:buChar char="◈"/>
              <a:defRPr/>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71" name="Google Shape;71;p18"/>
          <p:cNvSpPr txBox="1">
            <a:spLocks noGrp="1"/>
          </p:cNvSpPr>
          <p:nvPr>
            <p:ph type="body" idx="2"/>
          </p:nvPr>
        </p:nvSpPr>
        <p:spPr>
          <a:xfrm>
            <a:off x="913795" y="2673351"/>
            <a:ext cx="3706889" cy="301625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lnSpc>
                <a:spcPct val="110000"/>
              </a:lnSpc>
              <a:spcBef>
                <a:spcPts val="320"/>
              </a:spcBef>
              <a:spcAft>
                <a:spcPts val="0"/>
              </a:spcAft>
              <a:buSzPts val="1120"/>
              <a:buNone/>
              <a:defRPr sz="16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72" name="Google Shape;72;p18"/>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8"/>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8"/>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19" Type="http://schemas.openxmlformats.org/officeDocument/2006/relationships/image" Target="../media/image1.png"/><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
        <p:cNvGrpSpPr/>
        <p:nvPr/>
      </p:nvGrpSpPr>
      <p:grpSpPr>
        <a:xfrm>
          <a:off x="0" y="0"/>
          <a:ext cx="0" cy="0"/>
          <a:chOff x="0" y="0"/>
          <a:chExt cx="0" cy="0"/>
        </a:xfrm>
      </p:grpSpPr>
      <p:sp>
        <p:nvSpPr>
          <p:cNvPr id="6" name="Google Shape;6;p9"/>
          <p:cNvSpPr txBox="1">
            <a:spLocks noGrp="1"/>
          </p:cNvSpPr>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lt2"/>
              </a:buClr>
              <a:buSzPts val="4600"/>
              <a:buFont typeface="Sorts Mill Goudy"/>
              <a:buNone/>
              <a:defRPr sz="4600" b="0" i="0" u="none" strike="noStrike" cap="none">
                <a:solidFill>
                  <a:schemeClr val="lt2"/>
                </a:solidFill>
                <a:latin typeface="Sorts Mill Goudy"/>
                <a:ea typeface="Sorts Mill Goudy"/>
                <a:cs typeface="Sorts Mill Goudy"/>
                <a:sym typeface="Sorts Mill Goudy"/>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7" name="Google Shape;7;p9"/>
          <p:cNvSpPr txBox="1">
            <a:spLocks noGrp="1"/>
          </p:cNvSpPr>
          <p:nvPr>
            <p:ph type="body" idx="1"/>
          </p:nvPr>
        </p:nvSpPr>
        <p:spPr>
          <a:xfrm>
            <a:off x="913795" y="2076450"/>
            <a:ext cx="10353762" cy="3714749"/>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marR="0" lvl="0" indent="-330835" algn="l" rtl="0">
              <a:lnSpc>
                <a:spcPct val="110000"/>
              </a:lnSpc>
              <a:spcBef>
                <a:spcPts val="460"/>
              </a:spcBef>
              <a:spcAft>
                <a:spcPts val="0"/>
              </a:spcAft>
              <a:buClr>
                <a:schemeClr val="lt2"/>
              </a:buClr>
              <a:buSzPts val="1610"/>
              <a:buFont typeface="Noto Sans Symbols"/>
              <a:buChar char="◈"/>
              <a:defRPr sz="2300" b="0" i="0" u="none" strike="noStrike" cap="none">
                <a:solidFill>
                  <a:schemeClr val="lt2"/>
                </a:solidFill>
                <a:latin typeface="Sorts Mill Goudy"/>
                <a:ea typeface="Sorts Mill Goudy"/>
                <a:cs typeface="Sorts Mill Goudy"/>
                <a:sym typeface="Sorts Mill Goudy"/>
              </a:defRPr>
            </a:lvl1pPr>
            <a:lvl2pPr marL="914400" marR="0" lvl="1" indent="-321944" algn="l" rtl="0">
              <a:spcBef>
                <a:spcPts val="600"/>
              </a:spcBef>
              <a:spcAft>
                <a:spcPts val="0"/>
              </a:spcAft>
              <a:buClr>
                <a:schemeClr val="lt2"/>
              </a:buClr>
              <a:buSzPts val="1470"/>
              <a:buFont typeface="Noto Sans Symbols"/>
              <a:buChar char="🞚"/>
              <a:defRPr sz="2100" b="0" i="0" u="none" strike="noStrike" cap="none">
                <a:solidFill>
                  <a:schemeClr val="lt2"/>
                </a:solidFill>
                <a:latin typeface="Sorts Mill Goudy"/>
                <a:ea typeface="Sorts Mill Goudy"/>
                <a:cs typeface="Sorts Mill Goudy"/>
                <a:sym typeface="Sorts Mill Goudy"/>
              </a:defRPr>
            </a:lvl2pPr>
            <a:lvl3pPr marL="1371600" marR="0" lvl="2" indent="-308610" algn="l" rtl="0">
              <a:spcBef>
                <a:spcPts val="600"/>
              </a:spcBef>
              <a:spcAft>
                <a:spcPts val="0"/>
              </a:spcAft>
              <a:buClr>
                <a:schemeClr val="lt2"/>
              </a:buClr>
              <a:buSzPts val="1260"/>
              <a:buFont typeface="Noto Sans Symbols"/>
              <a:buChar char="◈"/>
              <a:defRPr sz="1800" b="0" i="0" u="none" strike="noStrike" cap="none">
                <a:solidFill>
                  <a:schemeClr val="lt2"/>
                </a:solidFill>
                <a:latin typeface="Sorts Mill Goudy"/>
                <a:ea typeface="Sorts Mill Goudy"/>
                <a:cs typeface="Sorts Mill Goudy"/>
                <a:sym typeface="Sorts Mill Goudy"/>
              </a:defRPr>
            </a:lvl3pPr>
            <a:lvl4pPr marL="1828800" marR="0" lvl="3" indent="-299719" algn="l" rtl="0">
              <a:spcBef>
                <a:spcPts val="600"/>
              </a:spcBef>
              <a:spcAft>
                <a:spcPts val="0"/>
              </a:spcAft>
              <a:buClr>
                <a:schemeClr val="lt2"/>
              </a:buClr>
              <a:buSzPts val="1120"/>
              <a:buFont typeface="Noto Sans Symbols"/>
              <a:buChar char="🞚"/>
              <a:defRPr sz="1600" b="0" i="0" u="none" strike="noStrike" cap="none">
                <a:solidFill>
                  <a:schemeClr val="lt2"/>
                </a:solidFill>
                <a:latin typeface="Sorts Mill Goudy"/>
                <a:ea typeface="Sorts Mill Goudy"/>
                <a:cs typeface="Sorts Mill Goudy"/>
                <a:sym typeface="Sorts Mill Goudy"/>
              </a:defRPr>
            </a:lvl4pPr>
            <a:lvl5pPr marL="2286000" marR="0" lvl="4" indent="-299720" algn="l" rtl="0">
              <a:spcBef>
                <a:spcPts val="600"/>
              </a:spcBef>
              <a:spcAft>
                <a:spcPts val="0"/>
              </a:spcAft>
              <a:buClr>
                <a:schemeClr val="lt2"/>
              </a:buClr>
              <a:buSzPts val="1120"/>
              <a:buFont typeface="Noto Sans Symbols"/>
              <a:buChar char="◈"/>
              <a:defRPr sz="1600" b="0" i="0" u="none" strike="noStrike" cap="none">
                <a:solidFill>
                  <a:schemeClr val="lt2"/>
                </a:solidFill>
                <a:latin typeface="Sorts Mill Goudy"/>
                <a:ea typeface="Sorts Mill Goudy"/>
                <a:cs typeface="Sorts Mill Goudy"/>
                <a:sym typeface="Sorts Mill Goudy"/>
              </a:defRPr>
            </a:lvl5pPr>
            <a:lvl6pPr marL="2743200" marR="0" lvl="5" indent="-290829" algn="l" rtl="0">
              <a:spcBef>
                <a:spcPts val="600"/>
              </a:spcBef>
              <a:spcAft>
                <a:spcPts val="0"/>
              </a:spcAft>
              <a:buClr>
                <a:schemeClr val="lt2"/>
              </a:buClr>
              <a:buSzPts val="980"/>
              <a:buFont typeface="Noto Sans Symbols"/>
              <a:buChar char="◈"/>
              <a:defRPr sz="1400" b="0" i="0" u="none" strike="noStrike" cap="none">
                <a:solidFill>
                  <a:schemeClr val="lt2"/>
                </a:solidFill>
                <a:latin typeface="Sorts Mill Goudy"/>
                <a:ea typeface="Sorts Mill Goudy"/>
                <a:cs typeface="Sorts Mill Goudy"/>
                <a:sym typeface="Sorts Mill Goudy"/>
              </a:defRPr>
            </a:lvl6pPr>
            <a:lvl7pPr marL="3200400" marR="0" lvl="6" indent="-290829" algn="l" rtl="0">
              <a:spcBef>
                <a:spcPts val="600"/>
              </a:spcBef>
              <a:spcAft>
                <a:spcPts val="0"/>
              </a:spcAft>
              <a:buClr>
                <a:schemeClr val="lt2"/>
              </a:buClr>
              <a:buSzPts val="980"/>
              <a:buFont typeface="Noto Sans Symbols"/>
              <a:buChar char="◈"/>
              <a:defRPr sz="1400" b="0" i="0" u="none" strike="noStrike" cap="none">
                <a:solidFill>
                  <a:schemeClr val="lt2"/>
                </a:solidFill>
                <a:latin typeface="Sorts Mill Goudy"/>
                <a:ea typeface="Sorts Mill Goudy"/>
                <a:cs typeface="Sorts Mill Goudy"/>
                <a:sym typeface="Sorts Mill Goudy"/>
              </a:defRPr>
            </a:lvl7pPr>
            <a:lvl8pPr marL="3657600" marR="0" lvl="7" indent="-290829" algn="l" rtl="0">
              <a:spcBef>
                <a:spcPts val="600"/>
              </a:spcBef>
              <a:spcAft>
                <a:spcPts val="0"/>
              </a:spcAft>
              <a:buClr>
                <a:schemeClr val="lt2"/>
              </a:buClr>
              <a:buSzPts val="980"/>
              <a:buFont typeface="Noto Sans Symbols"/>
              <a:buChar char="◈"/>
              <a:defRPr sz="1400" b="0" i="0" u="none" strike="noStrike" cap="none">
                <a:solidFill>
                  <a:schemeClr val="lt2"/>
                </a:solidFill>
                <a:latin typeface="Sorts Mill Goudy"/>
                <a:ea typeface="Sorts Mill Goudy"/>
                <a:cs typeface="Sorts Mill Goudy"/>
                <a:sym typeface="Sorts Mill Goudy"/>
              </a:defRPr>
            </a:lvl8pPr>
            <a:lvl9pPr marL="4114800" marR="0" lvl="8" indent="-290829" algn="l" rtl="0">
              <a:spcBef>
                <a:spcPts val="600"/>
              </a:spcBef>
              <a:spcAft>
                <a:spcPts val="600"/>
              </a:spcAft>
              <a:buClr>
                <a:schemeClr val="lt2"/>
              </a:buClr>
              <a:buSzPts val="980"/>
              <a:buFont typeface="Noto Sans Symbols"/>
              <a:buChar char="◈"/>
              <a:defRPr sz="1400" b="0" i="0" u="none" strike="noStrike" cap="none">
                <a:solidFill>
                  <a:schemeClr val="lt2"/>
                </a:solidFill>
                <a:latin typeface="Sorts Mill Goudy"/>
                <a:ea typeface="Sorts Mill Goudy"/>
                <a:cs typeface="Sorts Mill Goudy"/>
                <a:sym typeface="Sorts Mill Goudy"/>
              </a:defRPr>
            </a:lvl9pPr>
          </a:lstStyle>
          <a:p>
            <a:endParaRPr/>
          </a:p>
        </p:txBody>
      </p:sp>
      <p:sp>
        <p:nvSpPr>
          <p:cNvPr id="8" name="Google Shape;8;p9"/>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100" b="0" i="0" u="none" strike="noStrike" cap="none">
                <a:solidFill>
                  <a:srgbClr val="F2F2F2"/>
                </a:solidFill>
                <a:latin typeface="Sorts Mill Goudy"/>
                <a:ea typeface="Sorts Mill Goudy"/>
                <a:cs typeface="Sorts Mill Goudy"/>
                <a:sym typeface="Sorts Mill Goudy"/>
              </a:defRPr>
            </a:lvl1pPr>
            <a:lvl2pPr marR="0" lvl="1"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2pPr>
            <a:lvl3pPr marR="0" lvl="2"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3pPr>
            <a:lvl4pPr marR="0" lvl="3"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4pPr>
            <a:lvl5pPr marR="0" lvl="4"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5pPr>
            <a:lvl6pPr marR="0" lvl="5"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6pPr>
            <a:lvl7pPr marR="0" lvl="6"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7pPr>
            <a:lvl8pPr marR="0" lvl="7"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8pPr>
            <a:lvl9pPr marR="0" lvl="8"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9pPr>
          </a:lstStyle>
          <a:p>
            <a:endParaRPr/>
          </a:p>
        </p:txBody>
      </p:sp>
      <p:sp>
        <p:nvSpPr>
          <p:cNvPr id="9" name="Google Shape;9;p9"/>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100" b="0" i="0" u="none" strike="noStrike" cap="none">
                <a:solidFill>
                  <a:srgbClr val="F2F2F2"/>
                </a:solidFill>
                <a:latin typeface="Sorts Mill Goudy"/>
                <a:ea typeface="Sorts Mill Goudy"/>
                <a:cs typeface="Sorts Mill Goudy"/>
                <a:sym typeface="Sorts Mill Goudy"/>
              </a:defRPr>
            </a:lvl1pPr>
            <a:lvl2pPr marR="0" lvl="1"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2pPr>
            <a:lvl3pPr marR="0" lvl="2"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3pPr>
            <a:lvl4pPr marR="0" lvl="3"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4pPr>
            <a:lvl5pPr marR="0" lvl="4"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5pPr>
            <a:lvl6pPr marR="0" lvl="5"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6pPr>
            <a:lvl7pPr marR="0" lvl="6"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7pPr>
            <a:lvl8pPr marR="0" lvl="7"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8pPr>
            <a:lvl9pPr marR="0" lvl="8"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9pPr>
          </a:lstStyle>
          <a:p>
            <a:endParaRPr/>
          </a:p>
        </p:txBody>
      </p:sp>
      <p:sp>
        <p:nvSpPr>
          <p:cNvPr id="10" name="Google Shape;10;p9"/>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b="0" i="0" u="none" strike="noStrike" cap="none">
                <a:solidFill>
                  <a:srgbClr val="F2F2F2"/>
                </a:solidFill>
                <a:latin typeface="Sorts Mill Goudy"/>
                <a:ea typeface="Sorts Mill Goudy"/>
                <a:cs typeface="Sorts Mill Goudy"/>
                <a:sym typeface="Sorts Mill Goudy"/>
              </a:defRPr>
            </a:lvl1pPr>
            <a:lvl2pPr marL="0" marR="0" lvl="1" indent="0" algn="r" rtl="0">
              <a:spcBef>
                <a:spcPts val="0"/>
              </a:spcBef>
              <a:buNone/>
              <a:defRPr sz="1100" b="0" i="0" u="none" strike="noStrike" cap="none">
                <a:solidFill>
                  <a:srgbClr val="F2F2F2"/>
                </a:solidFill>
                <a:latin typeface="Sorts Mill Goudy"/>
                <a:ea typeface="Sorts Mill Goudy"/>
                <a:cs typeface="Sorts Mill Goudy"/>
                <a:sym typeface="Sorts Mill Goudy"/>
              </a:defRPr>
            </a:lvl2pPr>
            <a:lvl3pPr marL="0" marR="0" lvl="2" indent="0" algn="r" rtl="0">
              <a:spcBef>
                <a:spcPts val="0"/>
              </a:spcBef>
              <a:buNone/>
              <a:defRPr sz="1100" b="0" i="0" u="none" strike="noStrike" cap="none">
                <a:solidFill>
                  <a:srgbClr val="F2F2F2"/>
                </a:solidFill>
                <a:latin typeface="Sorts Mill Goudy"/>
                <a:ea typeface="Sorts Mill Goudy"/>
                <a:cs typeface="Sorts Mill Goudy"/>
                <a:sym typeface="Sorts Mill Goudy"/>
              </a:defRPr>
            </a:lvl3pPr>
            <a:lvl4pPr marL="0" marR="0" lvl="3" indent="0" algn="r" rtl="0">
              <a:spcBef>
                <a:spcPts val="0"/>
              </a:spcBef>
              <a:buNone/>
              <a:defRPr sz="1100" b="0" i="0" u="none" strike="noStrike" cap="none">
                <a:solidFill>
                  <a:srgbClr val="F2F2F2"/>
                </a:solidFill>
                <a:latin typeface="Sorts Mill Goudy"/>
                <a:ea typeface="Sorts Mill Goudy"/>
                <a:cs typeface="Sorts Mill Goudy"/>
                <a:sym typeface="Sorts Mill Goudy"/>
              </a:defRPr>
            </a:lvl4pPr>
            <a:lvl5pPr marL="0" marR="0" lvl="4" indent="0" algn="r" rtl="0">
              <a:spcBef>
                <a:spcPts val="0"/>
              </a:spcBef>
              <a:buNone/>
              <a:defRPr sz="1100" b="0" i="0" u="none" strike="noStrike" cap="none">
                <a:solidFill>
                  <a:srgbClr val="F2F2F2"/>
                </a:solidFill>
                <a:latin typeface="Sorts Mill Goudy"/>
                <a:ea typeface="Sorts Mill Goudy"/>
                <a:cs typeface="Sorts Mill Goudy"/>
                <a:sym typeface="Sorts Mill Goudy"/>
              </a:defRPr>
            </a:lvl5pPr>
            <a:lvl6pPr marL="0" marR="0" lvl="5" indent="0" algn="r" rtl="0">
              <a:spcBef>
                <a:spcPts val="0"/>
              </a:spcBef>
              <a:buNone/>
              <a:defRPr sz="1100" b="0" i="0" u="none" strike="noStrike" cap="none">
                <a:solidFill>
                  <a:srgbClr val="F2F2F2"/>
                </a:solidFill>
                <a:latin typeface="Sorts Mill Goudy"/>
                <a:ea typeface="Sorts Mill Goudy"/>
                <a:cs typeface="Sorts Mill Goudy"/>
                <a:sym typeface="Sorts Mill Goudy"/>
              </a:defRPr>
            </a:lvl6pPr>
            <a:lvl7pPr marL="0" marR="0" lvl="6" indent="0" algn="r" rtl="0">
              <a:spcBef>
                <a:spcPts val="0"/>
              </a:spcBef>
              <a:buNone/>
              <a:defRPr sz="1100" b="0" i="0" u="none" strike="noStrike" cap="none">
                <a:solidFill>
                  <a:srgbClr val="F2F2F2"/>
                </a:solidFill>
                <a:latin typeface="Sorts Mill Goudy"/>
                <a:ea typeface="Sorts Mill Goudy"/>
                <a:cs typeface="Sorts Mill Goudy"/>
                <a:sym typeface="Sorts Mill Goudy"/>
              </a:defRPr>
            </a:lvl7pPr>
            <a:lvl8pPr marL="0" marR="0" lvl="7" indent="0" algn="r" rtl="0">
              <a:spcBef>
                <a:spcPts val="0"/>
              </a:spcBef>
              <a:buNone/>
              <a:defRPr sz="1100" b="0" i="0" u="none" strike="noStrike" cap="none">
                <a:solidFill>
                  <a:srgbClr val="F2F2F2"/>
                </a:solidFill>
                <a:latin typeface="Sorts Mill Goudy"/>
                <a:ea typeface="Sorts Mill Goudy"/>
                <a:cs typeface="Sorts Mill Goudy"/>
                <a:sym typeface="Sorts Mill Goudy"/>
              </a:defRPr>
            </a:lvl8pPr>
            <a:lvl9pPr marL="0" marR="0" lvl="8" indent="0" algn="r" rtl="0">
              <a:spcBef>
                <a:spcPts val="0"/>
              </a:spcBef>
              <a:buNone/>
              <a:defRPr sz="1100" b="0" i="0" u="none" strike="noStrike" cap="none">
                <a:solidFill>
                  <a:srgbClr val="F2F2F2"/>
                </a:solidFill>
                <a:latin typeface="Sorts Mill Goudy"/>
                <a:ea typeface="Sorts Mill Goudy"/>
                <a:cs typeface="Sorts Mill Goudy"/>
                <a:sym typeface="Sorts Mill Goudy"/>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17"/>
        <p:cNvGrpSpPr/>
        <p:nvPr/>
      </p:nvGrpSpPr>
      <p:grpSpPr>
        <a:xfrm>
          <a:off x="0" y="0"/>
          <a:ext cx="0" cy="0"/>
          <a:chOff x="0" y="0"/>
          <a:chExt cx="0" cy="0"/>
        </a:xfrm>
      </p:grpSpPr>
      <p:sp>
        <p:nvSpPr>
          <p:cNvPr id="18" name="Google Shape;18;p8"/>
          <p:cNvSpPr txBox="1">
            <a:spLocks noGrp="1"/>
          </p:cNvSpPr>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lt2"/>
              </a:buClr>
              <a:buSzPts val="4600"/>
              <a:buFont typeface="Sorts Mill Goudy"/>
              <a:buNone/>
              <a:defRPr sz="4600" b="0" i="0" u="none" strike="noStrike" cap="none">
                <a:solidFill>
                  <a:schemeClr val="lt2"/>
                </a:solidFill>
                <a:latin typeface="Sorts Mill Goudy"/>
                <a:ea typeface="Sorts Mill Goudy"/>
                <a:cs typeface="Sorts Mill Goudy"/>
                <a:sym typeface="Sorts Mill Goudy"/>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9" name="Google Shape;19;p8"/>
          <p:cNvSpPr txBox="1">
            <a:spLocks noGrp="1"/>
          </p:cNvSpPr>
          <p:nvPr>
            <p:ph type="body" idx="1"/>
          </p:nvPr>
        </p:nvSpPr>
        <p:spPr>
          <a:xfrm>
            <a:off x="913795" y="2076450"/>
            <a:ext cx="10353762" cy="3714749"/>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marR="0" lvl="0" indent="-330835" algn="l" rtl="0">
              <a:lnSpc>
                <a:spcPct val="110000"/>
              </a:lnSpc>
              <a:spcBef>
                <a:spcPts val="460"/>
              </a:spcBef>
              <a:spcAft>
                <a:spcPts val="0"/>
              </a:spcAft>
              <a:buClr>
                <a:schemeClr val="lt2"/>
              </a:buClr>
              <a:buSzPts val="1610"/>
              <a:buFont typeface="Noto Sans Symbols"/>
              <a:buChar char="◈"/>
              <a:defRPr sz="2300" b="0" i="0" u="none" strike="noStrike" cap="none">
                <a:solidFill>
                  <a:schemeClr val="lt2"/>
                </a:solidFill>
                <a:latin typeface="Sorts Mill Goudy"/>
                <a:ea typeface="Sorts Mill Goudy"/>
                <a:cs typeface="Sorts Mill Goudy"/>
                <a:sym typeface="Sorts Mill Goudy"/>
              </a:defRPr>
            </a:lvl1pPr>
            <a:lvl2pPr marL="914400" marR="0" lvl="1" indent="-321944" algn="l" rtl="0">
              <a:spcBef>
                <a:spcPts val="600"/>
              </a:spcBef>
              <a:spcAft>
                <a:spcPts val="0"/>
              </a:spcAft>
              <a:buClr>
                <a:schemeClr val="lt2"/>
              </a:buClr>
              <a:buSzPts val="1470"/>
              <a:buFont typeface="Noto Sans Symbols"/>
              <a:buChar char="🞚"/>
              <a:defRPr sz="2100" b="0" i="0" u="none" strike="noStrike" cap="none">
                <a:solidFill>
                  <a:schemeClr val="lt2"/>
                </a:solidFill>
                <a:latin typeface="Sorts Mill Goudy"/>
                <a:ea typeface="Sorts Mill Goudy"/>
                <a:cs typeface="Sorts Mill Goudy"/>
                <a:sym typeface="Sorts Mill Goudy"/>
              </a:defRPr>
            </a:lvl2pPr>
            <a:lvl3pPr marL="1371600" marR="0" lvl="2" indent="-308610" algn="l" rtl="0">
              <a:spcBef>
                <a:spcPts val="600"/>
              </a:spcBef>
              <a:spcAft>
                <a:spcPts val="0"/>
              </a:spcAft>
              <a:buClr>
                <a:schemeClr val="lt2"/>
              </a:buClr>
              <a:buSzPts val="1260"/>
              <a:buFont typeface="Noto Sans Symbols"/>
              <a:buChar char="◈"/>
              <a:defRPr sz="1800" b="0" i="0" u="none" strike="noStrike" cap="none">
                <a:solidFill>
                  <a:schemeClr val="lt2"/>
                </a:solidFill>
                <a:latin typeface="Sorts Mill Goudy"/>
                <a:ea typeface="Sorts Mill Goudy"/>
                <a:cs typeface="Sorts Mill Goudy"/>
                <a:sym typeface="Sorts Mill Goudy"/>
              </a:defRPr>
            </a:lvl3pPr>
            <a:lvl4pPr marL="1828800" marR="0" lvl="3" indent="-299719" algn="l" rtl="0">
              <a:spcBef>
                <a:spcPts val="600"/>
              </a:spcBef>
              <a:spcAft>
                <a:spcPts val="0"/>
              </a:spcAft>
              <a:buClr>
                <a:schemeClr val="lt2"/>
              </a:buClr>
              <a:buSzPts val="1120"/>
              <a:buFont typeface="Noto Sans Symbols"/>
              <a:buChar char="🞚"/>
              <a:defRPr sz="1600" b="0" i="0" u="none" strike="noStrike" cap="none">
                <a:solidFill>
                  <a:schemeClr val="lt2"/>
                </a:solidFill>
                <a:latin typeface="Sorts Mill Goudy"/>
                <a:ea typeface="Sorts Mill Goudy"/>
                <a:cs typeface="Sorts Mill Goudy"/>
                <a:sym typeface="Sorts Mill Goudy"/>
              </a:defRPr>
            </a:lvl4pPr>
            <a:lvl5pPr marL="2286000" marR="0" lvl="4" indent="-299720" algn="l" rtl="0">
              <a:spcBef>
                <a:spcPts val="600"/>
              </a:spcBef>
              <a:spcAft>
                <a:spcPts val="0"/>
              </a:spcAft>
              <a:buClr>
                <a:schemeClr val="lt2"/>
              </a:buClr>
              <a:buSzPts val="1120"/>
              <a:buFont typeface="Noto Sans Symbols"/>
              <a:buChar char="◈"/>
              <a:defRPr sz="1600" b="0" i="0" u="none" strike="noStrike" cap="none">
                <a:solidFill>
                  <a:schemeClr val="lt2"/>
                </a:solidFill>
                <a:latin typeface="Sorts Mill Goudy"/>
                <a:ea typeface="Sorts Mill Goudy"/>
                <a:cs typeface="Sorts Mill Goudy"/>
                <a:sym typeface="Sorts Mill Goudy"/>
              </a:defRPr>
            </a:lvl5pPr>
            <a:lvl6pPr marL="2743200" marR="0" lvl="5" indent="-290829" algn="l" rtl="0">
              <a:spcBef>
                <a:spcPts val="600"/>
              </a:spcBef>
              <a:spcAft>
                <a:spcPts val="0"/>
              </a:spcAft>
              <a:buClr>
                <a:schemeClr val="lt2"/>
              </a:buClr>
              <a:buSzPts val="980"/>
              <a:buFont typeface="Noto Sans Symbols"/>
              <a:buChar char="◈"/>
              <a:defRPr sz="1400" b="0" i="0" u="none" strike="noStrike" cap="none">
                <a:solidFill>
                  <a:schemeClr val="lt2"/>
                </a:solidFill>
                <a:latin typeface="Sorts Mill Goudy"/>
                <a:ea typeface="Sorts Mill Goudy"/>
                <a:cs typeface="Sorts Mill Goudy"/>
                <a:sym typeface="Sorts Mill Goudy"/>
              </a:defRPr>
            </a:lvl6pPr>
            <a:lvl7pPr marL="3200400" marR="0" lvl="6" indent="-290829" algn="l" rtl="0">
              <a:spcBef>
                <a:spcPts val="600"/>
              </a:spcBef>
              <a:spcAft>
                <a:spcPts val="0"/>
              </a:spcAft>
              <a:buClr>
                <a:schemeClr val="lt2"/>
              </a:buClr>
              <a:buSzPts val="980"/>
              <a:buFont typeface="Noto Sans Symbols"/>
              <a:buChar char="◈"/>
              <a:defRPr sz="1400" b="0" i="0" u="none" strike="noStrike" cap="none">
                <a:solidFill>
                  <a:schemeClr val="lt2"/>
                </a:solidFill>
                <a:latin typeface="Sorts Mill Goudy"/>
                <a:ea typeface="Sorts Mill Goudy"/>
                <a:cs typeface="Sorts Mill Goudy"/>
                <a:sym typeface="Sorts Mill Goudy"/>
              </a:defRPr>
            </a:lvl7pPr>
            <a:lvl8pPr marL="3657600" marR="0" lvl="7" indent="-290829" algn="l" rtl="0">
              <a:spcBef>
                <a:spcPts val="600"/>
              </a:spcBef>
              <a:spcAft>
                <a:spcPts val="0"/>
              </a:spcAft>
              <a:buClr>
                <a:schemeClr val="lt2"/>
              </a:buClr>
              <a:buSzPts val="980"/>
              <a:buFont typeface="Noto Sans Symbols"/>
              <a:buChar char="◈"/>
              <a:defRPr sz="1400" b="0" i="0" u="none" strike="noStrike" cap="none">
                <a:solidFill>
                  <a:schemeClr val="lt2"/>
                </a:solidFill>
                <a:latin typeface="Sorts Mill Goudy"/>
                <a:ea typeface="Sorts Mill Goudy"/>
                <a:cs typeface="Sorts Mill Goudy"/>
                <a:sym typeface="Sorts Mill Goudy"/>
              </a:defRPr>
            </a:lvl8pPr>
            <a:lvl9pPr marL="4114800" marR="0" lvl="8" indent="-290829" algn="l" rtl="0">
              <a:spcBef>
                <a:spcPts val="600"/>
              </a:spcBef>
              <a:spcAft>
                <a:spcPts val="600"/>
              </a:spcAft>
              <a:buClr>
                <a:schemeClr val="lt2"/>
              </a:buClr>
              <a:buSzPts val="980"/>
              <a:buFont typeface="Noto Sans Symbols"/>
              <a:buChar char="◈"/>
              <a:defRPr sz="1400" b="0" i="0" u="none" strike="noStrike" cap="none">
                <a:solidFill>
                  <a:schemeClr val="lt2"/>
                </a:solidFill>
                <a:latin typeface="Sorts Mill Goudy"/>
                <a:ea typeface="Sorts Mill Goudy"/>
                <a:cs typeface="Sorts Mill Goudy"/>
                <a:sym typeface="Sorts Mill Goudy"/>
              </a:defRPr>
            </a:lvl9pPr>
          </a:lstStyle>
          <a:p>
            <a:endParaRPr/>
          </a:p>
        </p:txBody>
      </p:sp>
      <p:sp>
        <p:nvSpPr>
          <p:cNvPr id="20" name="Google Shape;20;p8"/>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100" b="0" i="0" u="none" strike="noStrike" cap="none">
                <a:solidFill>
                  <a:srgbClr val="F2F2F2"/>
                </a:solidFill>
                <a:latin typeface="Sorts Mill Goudy"/>
                <a:ea typeface="Sorts Mill Goudy"/>
                <a:cs typeface="Sorts Mill Goudy"/>
                <a:sym typeface="Sorts Mill Goudy"/>
              </a:defRPr>
            </a:lvl1pPr>
            <a:lvl2pPr marR="0" lvl="1"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2pPr>
            <a:lvl3pPr marR="0" lvl="2"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3pPr>
            <a:lvl4pPr marR="0" lvl="3"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4pPr>
            <a:lvl5pPr marR="0" lvl="4"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5pPr>
            <a:lvl6pPr marR="0" lvl="5"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6pPr>
            <a:lvl7pPr marR="0" lvl="6"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7pPr>
            <a:lvl8pPr marR="0" lvl="7"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8pPr>
            <a:lvl9pPr marR="0" lvl="8"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9pPr>
          </a:lstStyle>
          <a:p>
            <a:endParaRPr/>
          </a:p>
        </p:txBody>
      </p:sp>
      <p:sp>
        <p:nvSpPr>
          <p:cNvPr id="21" name="Google Shape;21;p8"/>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100" b="0" i="0" u="none" strike="noStrike" cap="none">
                <a:solidFill>
                  <a:srgbClr val="F2F2F2"/>
                </a:solidFill>
                <a:latin typeface="Sorts Mill Goudy"/>
                <a:ea typeface="Sorts Mill Goudy"/>
                <a:cs typeface="Sorts Mill Goudy"/>
                <a:sym typeface="Sorts Mill Goudy"/>
              </a:defRPr>
            </a:lvl1pPr>
            <a:lvl2pPr marR="0" lvl="1"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2pPr>
            <a:lvl3pPr marR="0" lvl="2"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3pPr>
            <a:lvl4pPr marR="0" lvl="3"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4pPr>
            <a:lvl5pPr marR="0" lvl="4"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5pPr>
            <a:lvl6pPr marR="0" lvl="5"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6pPr>
            <a:lvl7pPr marR="0" lvl="6"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7pPr>
            <a:lvl8pPr marR="0" lvl="7"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8pPr>
            <a:lvl9pPr marR="0" lvl="8" algn="l" rtl="0">
              <a:spcBef>
                <a:spcPts val="0"/>
              </a:spcBef>
              <a:spcAft>
                <a:spcPts val="0"/>
              </a:spcAft>
              <a:buSzPts val="1400"/>
              <a:buNone/>
              <a:defRPr sz="1800" b="0" i="0" u="none" strike="noStrike" cap="none">
                <a:solidFill>
                  <a:schemeClr val="lt1"/>
                </a:solidFill>
                <a:latin typeface="Sorts Mill Goudy"/>
                <a:ea typeface="Sorts Mill Goudy"/>
                <a:cs typeface="Sorts Mill Goudy"/>
                <a:sym typeface="Sorts Mill Goudy"/>
              </a:defRPr>
            </a:lvl9pPr>
          </a:lstStyle>
          <a:p>
            <a:endParaRPr/>
          </a:p>
        </p:txBody>
      </p:sp>
      <p:sp>
        <p:nvSpPr>
          <p:cNvPr id="22" name="Google Shape;22;p8"/>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b="0" i="0" u="none" strike="noStrike" cap="none">
                <a:solidFill>
                  <a:srgbClr val="F2F2F2"/>
                </a:solidFill>
                <a:latin typeface="Sorts Mill Goudy"/>
                <a:ea typeface="Sorts Mill Goudy"/>
                <a:cs typeface="Sorts Mill Goudy"/>
                <a:sym typeface="Sorts Mill Goudy"/>
              </a:defRPr>
            </a:lvl1pPr>
            <a:lvl2pPr marL="0" marR="0" lvl="1" indent="0" algn="r" rtl="0">
              <a:spcBef>
                <a:spcPts val="0"/>
              </a:spcBef>
              <a:buNone/>
              <a:defRPr sz="1100" b="0" i="0" u="none" strike="noStrike" cap="none">
                <a:solidFill>
                  <a:srgbClr val="F2F2F2"/>
                </a:solidFill>
                <a:latin typeface="Sorts Mill Goudy"/>
                <a:ea typeface="Sorts Mill Goudy"/>
                <a:cs typeface="Sorts Mill Goudy"/>
                <a:sym typeface="Sorts Mill Goudy"/>
              </a:defRPr>
            </a:lvl2pPr>
            <a:lvl3pPr marL="0" marR="0" lvl="2" indent="0" algn="r" rtl="0">
              <a:spcBef>
                <a:spcPts val="0"/>
              </a:spcBef>
              <a:buNone/>
              <a:defRPr sz="1100" b="0" i="0" u="none" strike="noStrike" cap="none">
                <a:solidFill>
                  <a:srgbClr val="F2F2F2"/>
                </a:solidFill>
                <a:latin typeface="Sorts Mill Goudy"/>
                <a:ea typeface="Sorts Mill Goudy"/>
                <a:cs typeface="Sorts Mill Goudy"/>
                <a:sym typeface="Sorts Mill Goudy"/>
              </a:defRPr>
            </a:lvl3pPr>
            <a:lvl4pPr marL="0" marR="0" lvl="3" indent="0" algn="r" rtl="0">
              <a:spcBef>
                <a:spcPts val="0"/>
              </a:spcBef>
              <a:buNone/>
              <a:defRPr sz="1100" b="0" i="0" u="none" strike="noStrike" cap="none">
                <a:solidFill>
                  <a:srgbClr val="F2F2F2"/>
                </a:solidFill>
                <a:latin typeface="Sorts Mill Goudy"/>
                <a:ea typeface="Sorts Mill Goudy"/>
                <a:cs typeface="Sorts Mill Goudy"/>
                <a:sym typeface="Sorts Mill Goudy"/>
              </a:defRPr>
            </a:lvl4pPr>
            <a:lvl5pPr marL="0" marR="0" lvl="4" indent="0" algn="r" rtl="0">
              <a:spcBef>
                <a:spcPts val="0"/>
              </a:spcBef>
              <a:buNone/>
              <a:defRPr sz="1100" b="0" i="0" u="none" strike="noStrike" cap="none">
                <a:solidFill>
                  <a:srgbClr val="F2F2F2"/>
                </a:solidFill>
                <a:latin typeface="Sorts Mill Goudy"/>
                <a:ea typeface="Sorts Mill Goudy"/>
                <a:cs typeface="Sorts Mill Goudy"/>
                <a:sym typeface="Sorts Mill Goudy"/>
              </a:defRPr>
            </a:lvl5pPr>
            <a:lvl6pPr marL="0" marR="0" lvl="5" indent="0" algn="r" rtl="0">
              <a:spcBef>
                <a:spcPts val="0"/>
              </a:spcBef>
              <a:buNone/>
              <a:defRPr sz="1100" b="0" i="0" u="none" strike="noStrike" cap="none">
                <a:solidFill>
                  <a:srgbClr val="F2F2F2"/>
                </a:solidFill>
                <a:latin typeface="Sorts Mill Goudy"/>
                <a:ea typeface="Sorts Mill Goudy"/>
                <a:cs typeface="Sorts Mill Goudy"/>
                <a:sym typeface="Sorts Mill Goudy"/>
              </a:defRPr>
            </a:lvl6pPr>
            <a:lvl7pPr marL="0" marR="0" lvl="6" indent="0" algn="r" rtl="0">
              <a:spcBef>
                <a:spcPts val="0"/>
              </a:spcBef>
              <a:buNone/>
              <a:defRPr sz="1100" b="0" i="0" u="none" strike="noStrike" cap="none">
                <a:solidFill>
                  <a:srgbClr val="F2F2F2"/>
                </a:solidFill>
                <a:latin typeface="Sorts Mill Goudy"/>
                <a:ea typeface="Sorts Mill Goudy"/>
                <a:cs typeface="Sorts Mill Goudy"/>
                <a:sym typeface="Sorts Mill Goudy"/>
              </a:defRPr>
            </a:lvl7pPr>
            <a:lvl8pPr marL="0" marR="0" lvl="7" indent="0" algn="r" rtl="0">
              <a:spcBef>
                <a:spcPts val="0"/>
              </a:spcBef>
              <a:buNone/>
              <a:defRPr sz="1100" b="0" i="0" u="none" strike="noStrike" cap="none">
                <a:solidFill>
                  <a:srgbClr val="F2F2F2"/>
                </a:solidFill>
                <a:latin typeface="Sorts Mill Goudy"/>
                <a:ea typeface="Sorts Mill Goudy"/>
                <a:cs typeface="Sorts Mill Goudy"/>
                <a:sym typeface="Sorts Mill Goudy"/>
              </a:defRPr>
            </a:lvl8pPr>
            <a:lvl9pPr marL="0" marR="0" lvl="8" indent="0" algn="r" rtl="0">
              <a:spcBef>
                <a:spcPts val="0"/>
              </a:spcBef>
              <a:buNone/>
              <a:defRPr sz="1100" b="0" i="0" u="none" strike="noStrike" cap="none">
                <a:solidFill>
                  <a:srgbClr val="F2F2F2"/>
                </a:solidFill>
                <a:latin typeface="Sorts Mill Goudy"/>
                <a:ea typeface="Sorts Mill Goudy"/>
                <a:cs typeface="Sorts Mill Goudy"/>
                <a:sym typeface="Sorts Mill Goudy"/>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6.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5"/>
        <p:cNvGrpSpPr/>
        <p:nvPr/>
      </p:nvGrpSpPr>
      <p:grpSpPr>
        <a:xfrm>
          <a:off x="0" y="0"/>
          <a:ext cx="0" cy="0"/>
          <a:chOff x="0" y="0"/>
          <a:chExt cx="0" cy="0"/>
        </a:xfrm>
      </p:grpSpPr>
      <p:pic>
        <p:nvPicPr>
          <p:cNvPr id="156" name="Google Shape;156;p1"/>
          <p:cNvPicPr preferRelativeResize="0"/>
          <p:nvPr/>
        </p:nvPicPr>
        <p:blipFill rotWithShape="1">
          <a:blip r:embed="rId4">
            <a:alphaModFix/>
          </a:blip>
          <a:srcRect/>
          <a:stretch/>
        </p:blipFill>
        <p:spPr>
          <a:xfrm>
            <a:off x="20" y="10"/>
            <a:ext cx="12191980" cy="6857990"/>
          </a:xfrm>
          <a:prstGeom prst="rect">
            <a:avLst/>
          </a:prstGeom>
          <a:noFill/>
          <a:ln>
            <a:noFill/>
          </a:ln>
        </p:spPr>
      </p:pic>
      <p:sp>
        <p:nvSpPr>
          <p:cNvPr id="157" name="Google Shape;157;p1"/>
          <p:cNvSpPr/>
          <p:nvPr/>
        </p:nvSpPr>
        <p:spPr>
          <a:xfrm rot="5400000">
            <a:off x="199829" y="1101852"/>
            <a:ext cx="4254640" cy="4654297"/>
          </a:xfrm>
          <a:prstGeom prst="round2SameRect">
            <a:avLst>
              <a:gd name="adj1" fmla="val 5146"/>
              <a:gd name="adj2" fmla="val 400"/>
            </a:avLst>
          </a:prstGeom>
          <a:blipFill rotWithShape="1">
            <a:blip r:embed="rId3">
              <a:alphaModFix/>
            </a:blip>
            <a:stretch>
              <a:fillRect/>
            </a:stretch>
          </a:blipFill>
          <a:ln>
            <a:noFill/>
          </a:ln>
          <a:effectLst>
            <a:outerShdw blurRad="50800" dist="38100" dir="5400000" algn="tl" rotWithShape="0">
              <a:srgbClr val="000000">
                <a:alpha val="42745"/>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Sorts Mill Goudy"/>
              <a:buNone/>
            </a:pPr>
            <a:endParaRPr sz="1800" b="0" i="0" u="none" strike="noStrike" cap="none">
              <a:solidFill>
                <a:srgbClr val="FFFFFF"/>
              </a:solidFill>
              <a:latin typeface="Sorts Mill Goudy"/>
              <a:ea typeface="Sorts Mill Goudy"/>
              <a:cs typeface="Sorts Mill Goudy"/>
              <a:sym typeface="Sorts Mill Goudy"/>
            </a:endParaRPr>
          </a:p>
        </p:txBody>
      </p:sp>
      <p:sp>
        <p:nvSpPr>
          <p:cNvPr id="158" name="Google Shape;158;p1"/>
          <p:cNvSpPr txBox="1">
            <a:spLocks noGrp="1"/>
          </p:cNvSpPr>
          <p:nvPr>
            <p:ph type="ctrTitle"/>
          </p:nvPr>
        </p:nvSpPr>
        <p:spPr>
          <a:xfrm>
            <a:off x="804336" y="1623412"/>
            <a:ext cx="3503122" cy="2287229"/>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C400AE"/>
              </a:buClr>
              <a:buSzPts val="4400"/>
              <a:buFont typeface="Sorts Mill Goudy"/>
              <a:buNone/>
            </a:pPr>
            <a:r>
              <a:rPr lang="en-IN" sz="4400" b="1">
                <a:solidFill>
                  <a:srgbClr val="C400AE"/>
                </a:solidFill>
              </a:rPr>
              <a:t>Coloring images with GAN</a:t>
            </a:r>
            <a:endParaRPr/>
          </a:p>
        </p:txBody>
      </p:sp>
      <p:sp>
        <p:nvSpPr>
          <p:cNvPr id="159" name="Google Shape;159;p1"/>
          <p:cNvSpPr txBox="1">
            <a:spLocks noGrp="1"/>
          </p:cNvSpPr>
          <p:nvPr>
            <p:ph type="subTitle" idx="1"/>
          </p:nvPr>
        </p:nvSpPr>
        <p:spPr>
          <a:xfrm>
            <a:off x="804335" y="4009772"/>
            <a:ext cx="3503122" cy="1224816"/>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0" lvl="0" indent="0" algn="l" rtl="0">
              <a:lnSpc>
                <a:spcPct val="110000"/>
              </a:lnSpc>
              <a:spcBef>
                <a:spcPts val="0"/>
              </a:spcBef>
              <a:spcAft>
                <a:spcPts val="0"/>
              </a:spcAft>
              <a:buSzPts val="1260"/>
              <a:buNone/>
            </a:pPr>
            <a:r>
              <a:rPr lang="en-IN" sz="1800" dirty="0"/>
              <a:t>Padma M Dhakappa</a:t>
            </a:r>
            <a:endParaRPr sz="1800" dirty="0"/>
          </a:p>
        </p:txBody>
      </p:sp>
      <p:pic>
        <p:nvPicPr>
          <p:cNvPr id="160" name="Google Shape;160;p1"/>
          <p:cNvPicPr preferRelativeResize="0"/>
          <p:nvPr/>
        </p:nvPicPr>
        <p:blipFill rotWithShape="1">
          <a:blip r:embed="rId5">
            <a:alphaModFix/>
          </a:blip>
          <a:srcRect/>
          <a:stretch/>
        </p:blipFill>
        <p:spPr>
          <a:xfrm>
            <a:off x="9088016" y="199441"/>
            <a:ext cx="2826728" cy="2676825"/>
          </a:xfrm>
          <a:prstGeom prst="rect">
            <a:avLst/>
          </a:prstGeom>
          <a:noFill/>
          <a:ln>
            <a:noFill/>
          </a:ln>
        </p:spPr>
      </p:pic>
      <p:pic>
        <p:nvPicPr>
          <p:cNvPr id="161" name="Google Shape;161;p1"/>
          <p:cNvPicPr preferRelativeResize="0"/>
          <p:nvPr/>
        </p:nvPicPr>
        <p:blipFill rotWithShape="1">
          <a:blip r:embed="rId6">
            <a:alphaModFix/>
          </a:blip>
          <a:srcRect/>
          <a:stretch/>
        </p:blipFill>
        <p:spPr>
          <a:xfrm>
            <a:off x="9162437" y="3910641"/>
            <a:ext cx="2752307" cy="267788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g2c3600f5abd_0_85"/>
          <p:cNvPicPr preferRelativeResize="0"/>
          <p:nvPr/>
        </p:nvPicPr>
        <p:blipFill rotWithShape="1">
          <a:blip r:embed="rId3">
            <a:alphaModFix/>
          </a:blip>
          <a:srcRect/>
          <a:stretch/>
        </p:blipFill>
        <p:spPr>
          <a:xfrm>
            <a:off x="5027083" y="278310"/>
            <a:ext cx="2976994" cy="1283580"/>
          </a:xfrm>
          <a:prstGeom prst="rect">
            <a:avLst/>
          </a:prstGeom>
          <a:noFill/>
          <a:ln>
            <a:noFill/>
          </a:ln>
        </p:spPr>
      </p:pic>
      <p:pic>
        <p:nvPicPr>
          <p:cNvPr id="243" name="Google Shape;243;g2c3600f5abd_0_85"/>
          <p:cNvPicPr preferRelativeResize="0"/>
          <p:nvPr/>
        </p:nvPicPr>
        <p:blipFill rotWithShape="1">
          <a:blip r:embed="rId4">
            <a:alphaModFix/>
          </a:blip>
          <a:srcRect/>
          <a:stretch/>
        </p:blipFill>
        <p:spPr>
          <a:xfrm>
            <a:off x="3939419" y="4512289"/>
            <a:ext cx="5152270" cy="1634592"/>
          </a:xfrm>
          <a:prstGeom prst="rect">
            <a:avLst/>
          </a:prstGeom>
          <a:noFill/>
          <a:ln>
            <a:noFill/>
          </a:ln>
        </p:spPr>
      </p:pic>
      <p:sp>
        <p:nvSpPr>
          <p:cNvPr id="244" name="Google Shape;244;g2c3600f5abd_0_85"/>
          <p:cNvSpPr/>
          <p:nvPr/>
        </p:nvSpPr>
        <p:spPr>
          <a:xfrm>
            <a:off x="68025" y="917835"/>
            <a:ext cx="1414500" cy="1515000"/>
          </a:xfrm>
          <a:prstGeom prst="rect">
            <a:avLst/>
          </a:prstGeom>
          <a:solidFill>
            <a:schemeClr val="lt1"/>
          </a:solidFill>
          <a:ln w="158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dk1"/>
                </a:solidFill>
                <a:latin typeface="Sorts Mill Goudy"/>
                <a:ea typeface="Sorts Mill Goudy"/>
                <a:cs typeface="Sorts Mill Goudy"/>
                <a:sym typeface="Sorts Mill Goudy"/>
              </a:rPr>
              <a:t>Results</a:t>
            </a:r>
            <a:endParaRPr/>
          </a:p>
        </p:txBody>
      </p:sp>
      <p:sp>
        <p:nvSpPr>
          <p:cNvPr id="245" name="Google Shape;245;g2c3600f5abd_0_85"/>
          <p:cNvSpPr/>
          <p:nvPr/>
        </p:nvSpPr>
        <p:spPr>
          <a:xfrm>
            <a:off x="1957452" y="857977"/>
            <a:ext cx="1612200" cy="1634700"/>
          </a:xfrm>
          <a:prstGeom prst="rect">
            <a:avLst/>
          </a:prstGeom>
          <a:solidFill>
            <a:schemeClr val="lt1"/>
          </a:solidFill>
          <a:ln w="158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dk1"/>
                </a:solidFill>
                <a:latin typeface="Sorts Mill Goudy"/>
                <a:ea typeface="Sorts Mill Goudy"/>
                <a:cs typeface="Sorts Mill Goudy"/>
                <a:sym typeface="Sorts Mill Goudy"/>
              </a:rPr>
              <a:t>GAN:</a:t>
            </a:r>
            <a:endParaRPr/>
          </a:p>
        </p:txBody>
      </p:sp>
      <p:sp>
        <p:nvSpPr>
          <p:cNvPr id="246" name="Google Shape;246;g2c3600f5abd_0_85"/>
          <p:cNvSpPr/>
          <p:nvPr/>
        </p:nvSpPr>
        <p:spPr>
          <a:xfrm>
            <a:off x="4379575" y="2022750"/>
            <a:ext cx="4553100" cy="647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rts Mill Goudy"/>
              <a:ea typeface="Sorts Mill Goudy"/>
              <a:cs typeface="Sorts Mill Goudy"/>
              <a:sym typeface="Sorts Mill Goudy"/>
            </a:endParaRPr>
          </a:p>
          <a:p>
            <a:pPr marL="0" lvl="0" indent="0" algn="ctr" rtl="0">
              <a:spcBef>
                <a:spcPts val="0"/>
              </a:spcBef>
              <a:spcAft>
                <a:spcPts val="0"/>
              </a:spcAft>
              <a:buNone/>
            </a:pPr>
            <a:endParaRPr>
              <a:latin typeface="Sorts Mill Goudy"/>
              <a:ea typeface="Sorts Mill Goudy"/>
              <a:cs typeface="Sorts Mill Goudy"/>
              <a:sym typeface="Sorts Mill Goudy"/>
            </a:endParaRPr>
          </a:p>
          <a:p>
            <a:pPr marL="0" lvl="0" indent="0" algn="ctr" rtl="0">
              <a:spcBef>
                <a:spcPts val="0"/>
              </a:spcBef>
              <a:spcAft>
                <a:spcPts val="0"/>
              </a:spcAft>
              <a:buNone/>
            </a:pPr>
            <a:r>
              <a:rPr lang="en-IN">
                <a:latin typeface="Sorts Mill Goudy"/>
                <a:ea typeface="Sorts Mill Goudy"/>
                <a:cs typeface="Sorts Mill Goudy"/>
                <a:sym typeface="Sorts Mill Goudy"/>
              </a:rPr>
              <a:t>Standard GAN</a:t>
            </a:r>
            <a:endParaRPr>
              <a:latin typeface="Sorts Mill Goudy"/>
              <a:ea typeface="Sorts Mill Goudy"/>
              <a:cs typeface="Sorts Mill Goudy"/>
              <a:sym typeface="Sorts Mill Goudy"/>
            </a:endParaRPr>
          </a:p>
          <a:p>
            <a:pPr marL="0" lvl="0" indent="0" algn="ctr" rtl="0">
              <a:spcBef>
                <a:spcPts val="0"/>
              </a:spcBef>
              <a:spcAft>
                <a:spcPts val="0"/>
              </a:spcAft>
              <a:buNone/>
            </a:pPr>
            <a:endParaRPr>
              <a:latin typeface="Sorts Mill Goudy"/>
              <a:ea typeface="Sorts Mill Goudy"/>
              <a:cs typeface="Sorts Mill Goudy"/>
              <a:sym typeface="Sorts Mill Goudy"/>
            </a:endParaRPr>
          </a:p>
          <a:p>
            <a:pPr marL="0" lvl="0" indent="0" algn="ctr" rtl="0">
              <a:spcBef>
                <a:spcPts val="0"/>
              </a:spcBef>
              <a:spcAft>
                <a:spcPts val="0"/>
              </a:spcAft>
              <a:buNone/>
            </a:pPr>
            <a:endParaRPr>
              <a:latin typeface="Sorts Mill Goudy"/>
              <a:ea typeface="Sorts Mill Goudy"/>
              <a:cs typeface="Sorts Mill Goudy"/>
              <a:sym typeface="Sorts Mill Goudy"/>
            </a:endParaRPr>
          </a:p>
          <a:p>
            <a:pPr marL="0" lvl="0" indent="0" algn="l" rtl="0">
              <a:spcBef>
                <a:spcPts val="0"/>
              </a:spcBef>
              <a:spcAft>
                <a:spcPts val="0"/>
              </a:spcAft>
              <a:buNone/>
            </a:pPr>
            <a:endParaRPr>
              <a:latin typeface="Sorts Mill Goudy"/>
              <a:ea typeface="Sorts Mill Goudy"/>
              <a:cs typeface="Sorts Mill Goudy"/>
              <a:sym typeface="Sorts Mill Goudy"/>
            </a:endParaRPr>
          </a:p>
          <a:p>
            <a:pPr marL="0" lvl="0" indent="0" algn="l" rtl="0">
              <a:spcBef>
                <a:spcPts val="0"/>
              </a:spcBef>
              <a:spcAft>
                <a:spcPts val="0"/>
              </a:spcAft>
              <a:buNone/>
            </a:pPr>
            <a:endParaRPr>
              <a:latin typeface="Sorts Mill Goudy"/>
              <a:ea typeface="Sorts Mill Goudy"/>
              <a:cs typeface="Sorts Mill Goudy"/>
              <a:sym typeface="Sorts Mill Goudy"/>
            </a:endParaRPr>
          </a:p>
        </p:txBody>
      </p:sp>
      <p:pic>
        <p:nvPicPr>
          <p:cNvPr id="247" name="Google Shape;247;g2c3600f5abd_0_85"/>
          <p:cNvPicPr preferRelativeResize="0"/>
          <p:nvPr/>
        </p:nvPicPr>
        <p:blipFill>
          <a:blip r:embed="rId5">
            <a:alphaModFix/>
          </a:blip>
          <a:stretch>
            <a:fillRect/>
          </a:stretch>
        </p:blipFill>
        <p:spPr>
          <a:xfrm>
            <a:off x="1786400" y="3205838"/>
            <a:ext cx="9458325" cy="647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pic>
        <p:nvPicPr>
          <p:cNvPr id="252" name="Google Shape;252;g2c3600f5abd_0_113"/>
          <p:cNvPicPr preferRelativeResize="0"/>
          <p:nvPr/>
        </p:nvPicPr>
        <p:blipFill rotWithShape="1">
          <a:blip r:embed="rId3">
            <a:alphaModFix/>
          </a:blip>
          <a:srcRect/>
          <a:stretch/>
        </p:blipFill>
        <p:spPr>
          <a:xfrm>
            <a:off x="5299233" y="3884185"/>
            <a:ext cx="2976994" cy="1283580"/>
          </a:xfrm>
          <a:prstGeom prst="rect">
            <a:avLst/>
          </a:prstGeom>
          <a:noFill/>
          <a:ln>
            <a:noFill/>
          </a:ln>
        </p:spPr>
      </p:pic>
      <p:pic>
        <p:nvPicPr>
          <p:cNvPr id="253" name="Google Shape;253;g2c3600f5abd_0_113"/>
          <p:cNvPicPr preferRelativeResize="0"/>
          <p:nvPr/>
        </p:nvPicPr>
        <p:blipFill rotWithShape="1">
          <a:blip r:embed="rId4">
            <a:alphaModFix/>
          </a:blip>
          <a:srcRect/>
          <a:stretch/>
        </p:blipFill>
        <p:spPr>
          <a:xfrm>
            <a:off x="4224994" y="5083789"/>
            <a:ext cx="5152270" cy="1634592"/>
          </a:xfrm>
          <a:prstGeom prst="rect">
            <a:avLst/>
          </a:prstGeom>
          <a:noFill/>
          <a:ln>
            <a:noFill/>
          </a:ln>
        </p:spPr>
      </p:pic>
      <p:pic>
        <p:nvPicPr>
          <p:cNvPr id="254" name="Google Shape;254;g2c3600f5abd_0_113"/>
          <p:cNvPicPr preferRelativeResize="0"/>
          <p:nvPr/>
        </p:nvPicPr>
        <p:blipFill rotWithShape="1">
          <a:blip r:embed="rId5">
            <a:alphaModFix/>
          </a:blip>
          <a:srcRect/>
          <a:stretch/>
        </p:blipFill>
        <p:spPr>
          <a:xfrm>
            <a:off x="4386116" y="1584710"/>
            <a:ext cx="4691261" cy="1515132"/>
          </a:xfrm>
          <a:prstGeom prst="rect">
            <a:avLst/>
          </a:prstGeom>
          <a:noFill/>
          <a:ln>
            <a:noFill/>
          </a:ln>
        </p:spPr>
      </p:pic>
      <p:sp>
        <p:nvSpPr>
          <p:cNvPr id="255" name="Google Shape;255;g2c3600f5abd_0_113"/>
          <p:cNvSpPr/>
          <p:nvPr/>
        </p:nvSpPr>
        <p:spPr>
          <a:xfrm>
            <a:off x="0" y="2783460"/>
            <a:ext cx="1414500" cy="1515000"/>
          </a:xfrm>
          <a:prstGeom prst="rect">
            <a:avLst/>
          </a:prstGeom>
          <a:solidFill>
            <a:schemeClr val="lt1"/>
          </a:solidFill>
          <a:ln w="158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dk1"/>
                </a:solidFill>
                <a:latin typeface="Sorts Mill Goudy"/>
                <a:ea typeface="Sorts Mill Goudy"/>
                <a:cs typeface="Sorts Mill Goudy"/>
                <a:sym typeface="Sorts Mill Goudy"/>
              </a:rPr>
              <a:t>Results</a:t>
            </a:r>
            <a:endParaRPr/>
          </a:p>
        </p:txBody>
      </p:sp>
      <p:sp>
        <p:nvSpPr>
          <p:cNvPr id="256" name="Google Shape;256;g2c3600f5abd_0_113"/>
          <p:cNvSpPr/>
          <p:nvPr/>
        </p:nvSpPr>
        <p:spPr>
          <a:xfrm>
            <a:off x="1795316" y="1268328"/>
            <a:ext cx="1612200" cy="1515000"/>
          </a:xfrm>
          <a:prstGeom prst="rect">
            <a:avLst/>
          </a:prstGeom>
          <a:solidFill>
            <a:schemeClr val="lt1"/>
          </a:solidFill>
          <a:ln w="158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dk1"/>
                </a:solidFill>
                <a:latin typeface="Sorts Mill Goudy"/>
                <a:ea typeface="Sorts Mill Goudy"/>
                <a:cs typeface="Sorts Mill Goudy"/>
                <a:sym typeface="Sorts Mill Goudy"/>
              </a:rPr>
              <a:t>Autoencoder:</a:t>
            </a:r>
            <a:endParaRPr/>
          </a:p>
        </p:txBody>
      </p:sp>
      <p:sp>
        <p:nvSpPr>
          <p:cNvPr id="257" name="Google Shape;257;g2c3600f5abd_0_113"/>
          <p:cNvSpPr/>
          <p:nvPr/>
        </p:nvSpPr>
        <p:spPr>
          <a:xfrm>
            <a:off x="1726152" y="4423052"/>
            <a:ext cx="1612200" cy="1634700"/>
          </a:xfrm>
          <a:prstGeom prst="rect">
            <a:avLst/>
          </a:prstGeom>
          <a:solidFill>
            <a:schemeClr val="lt1"/>
          </a:solidFill>
          <a:ln w="158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dk1"/>
                </a:solidFill>
                <a:latin typeface="Sorts Mill Goudy"/>
                <a:ea typeface="Sorts Mill Goudy"/>
                <a:cs typeface="Sorts Mill Goudy"/>
                <a:sym typeface="Sorts Mill Goudy"/>
              </a:rPr>
              <a:t>GAN:</a:t>
            </a:r>
            <a:endParaRPr/>
          </a:p>
        </p:txBody>
      </p:sp>
      <p:cxnSp>
        <p:nvCxnSpPr>
          <p:cNvPr id="258" name="Google Shape;258;g2c3600f5abd_0_113"/>
          <p:cNvCxnSpPr/>
          <p:nvPr/>
        </p:nvCxnSpPr>
        <p:spPr>
          <a:xfrm rot="10800000" flipH="1">
            <a:off x="1414393" y="2783437"/>
            <a:ext cx="619800" cy="519600"/>
          </a:xfrm>
          <a:prstGeom prst="straightConnector1">
            <a:avLst/>
          </a:prstGeom>
          <a:noFill/>
          <a:ln w="9525" cap="rnd" cmpd="sng">
            <a:solidFill>
              <a:srgbClr val="E49A2B"/>
            </a:solidFill>
            <a:prstDash val="solid"/>
            <a:round/>
            <a:headEnd type="none" w="sm" len="sm"/>
            <a:tailEnd type="triangle" w="med" len="med"/>
          </a:ln>
        </p:spPr>
      </p:cxnSp>
      <p:cxnSp>
        <p:nvCxnSpPr>
          <p:cNvPr id="259" name="Google Shape;259;g2c3600f5abd_0_113"/>
          <p:cNvCxnSpPr/>
          <p:nvPr/>
        </p:nvCxnSpPr>
        <p:spPr>
          <a:xfrm>
            <a:off x="1414393" y="3884185"/>
            <a:ext cx="750300" cy="538800"/>
          </a:xfrm>
          <a:prstGeom prst="straightConnector1">
            <a:avLst/>
          </a:prstGeom>
          <a:noFill/>
          <a:ln w="9525" cap="rnd" cmpd="sng">
            <a:solidFill>
              <a:srgbClr val="E49A2B"/>
            </a:solidFill>
            <a:prstDash val="solid"/>
            <a:round/>
            <a:headEnd type="none" w="sm" len="sm"/>
            <a:tailEnd type="triangle" w="med" len="med"/>
          </a:ln>
        </p:spPr>
      </p:cxnSp>
      <p:cxnSp>
        <p:nvCxnSpPr>
          <p:cNvPr id="260" name="Google Shape;260;g2c3600f5abd_0_113"/>
          <p:cNvCxnSpPr/>
          <p:nvPr/>
        </p:nvCxnSpPr>
        <p:spPr>
          <a:xfrm>
            <a:off x="3407592" y="2258008"/>
            <a:ext cx="978600" cy="0"/>
          </a:xfrm>
          <a:prstGeom prst="straightConnector1">
            <a:avLst/>
          </a:prstGeom>
          <a:noFill/>
          <a:ln w="9525" cap="rnd" cmpd="sng">
            <a:solidFill>
              <a:srgbClr val="E49A2B"/>
            </a:solidFill>
            <a:prstDash val="solid"/>
            <a:round/>
            <a:headEnd type="none" w="sm" len="sm"/>
            <a:tailEnd type="triangle" w="med" len="med"/>
          </a:ln>
        </p:spPr>
      </p:cxnSp>
      <p:cxnSp>
        <p:nvCxnSpPr>
          <p:cNvPr id="261" name="Google Shape;261;g2c3600f5abd_0_113"/>
          <p:cNvCxnSpPr/>
          <p:nvPr/>
        </p:nvCxnSpPr>
        <p:spPr>
          <a:xfrm>
            <a:off x="3338428" y="5374433"/>
            <a:ext cx="886500" cy="0"/>
          </a:xfrm>
          <a:prstGeom prst="straightConnector1">
            <a:avLst/>
          </a:prstGeom>
          <a:noFill/>
          <a:ln w="9525" cap="rnd" cmpd="sng">
            <a:solidFill>
              <a:srgbClr val="E49A2B"/>
            </a:solidFill>
            <a:prstDash val="solid"/>
            <a:round/>
            <a:headEnd type="none" w="sm" len="sm"/>
            <a:tailEnd type="triangle" w="med" len="med"/>
          </a:ln>
        </p:spPr>
      </p:cxnSp>
      <p:pic>
        <p:nvPicPr>
          <p:cNvPr id="262" name="Google Shape;262;g2c3600f5abd_0_113"/>
          <p:cNvPicPr preferRelativeResize="0"/>
          <p:nvPr/>
        </p:nvPicPr>
        <p:blipFill rotWithShape="1">
          <a:blip r:embed="rId6">
            <a:alphaModFix/>
          </a:blip>
          <a:srcRect/>
          <a:stretch/>
        </p:blipFill>
        <p:spPr>
          <a:xfrm>
            <a:off x="5187266" y="112892"/>
            <a:ext cx="3088962" cy="14717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g2c3600f5abd_2_10"/>
          <p:cNvSpPr txBox="1"/>
          <p:nvPr/>
        </p:nvSpPr>
        <p:spPr>
          <a:xfrm>
            <a:off x="2849475" y="0"/>
            <a:ext cx="7288200" cy="8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4250">
                <a:solidFill>
                  <a:schemeClr val="lt1"/>
                </a:solidFill>
                <a:highlight>
                  <a:schemeClr val="dk1"/>
                </a:highlight>
              </a:rPr>
              <a:t>Generator  Description</a:t>
            </a:r>
            <a:endParaRPr sz="5500">
              <a:solidFill>
                <a:schemeClr val="lt1"/>
              </a:solidFill>
              <a:highlight>
                <a:schemeClr val="dk1"/>
              </a:highlight>
              <a:latin typeface="Sorts Mill Goudy"/>
              <a:ea typeface="Sorts Mill Goudy"/>
              <a:cs typeface="Sorts Mill Goudy"/>
              <a:sym typeface="Sorts Mill Goudy"/>
            </a:endParaRPr>
          </a:p>
        </p:txBody>
      </p:sp>
      <p:sp>
        <p:nvSpPr>
          <p:cNvPr id="268" name="Google Shape;268;g2c3600f5abd_2_10"/>
          <p:cNvSpPr txBox="1"/>
          <p:nvPr/>
        </p:nvSpPr>
        <p:spPr>
          <a:xfrm>
            <a:off x="179650" y="945100"/>
            <a:ext cx="12012300" cy="6024600"/>
          </a:xfrm>
          <a:prstGeom prst="rect">
            <a:avLst/>
          </a:prstGeom>
          <a:noFill/>
          <a:ln>
            <a:noFill/>
          </a:ln>
        </p:spPr>
        <p:txBody>
          <a:bodyPr spcFirstLastPara="1" wrap="square" lIns="91425" tIns="91425" rIns="91425" bIns="91425" anchor="t" anchorCtr="0">
            <a:spAutoFit/>
          </a:bodyPr>
          <a:lstStyle/>
          <a:p>
            <a:pPr marL="457200" lvl="0" indent="-311150" algn="l" rtl="0">
              <a:lnSpc>
                <a:spcPct val="115000"/>
              </a:lnSpc>
              <a:spcBef>
                <a:spcPts val="1500"/>
              </a:spcBef>
              <a:spcAft>
                <a:spcPts val="0"/>
              </a:spcAft>
              <a:buClr>
                <a:schemeClr val="lt1"/>
              </a:buClr>
              <a:buSzPts val="1300"/>
              <a:buFont typeface="Arial"/>
              <a:buChar char="●"/>
            </a:pPr>
            <a:r>
              <a:rPr lang="en-IN" sz="1300">
                <a:solidFill>
                  <a:schemeClr val="lt1"/>
                </a:solidFill>
                <a:highlight>
                  <a:schemeClr val="dk1"/>
                </a:highlight>
              </a:rPr>
              <a:t>The model used in this project is based on the U-Net architecture, a popular CNN structure for image-to-image translation tasks.</a:t>
            </a:r>
            <a:br>
              <a:rPr lang="en-IN" sz="1300">
                <a:solidFill>
                  <a:schemeClr val="lt1"/>
                </a:solidFill>
                <a:highlight>
                  <a:schemeClr val="dk1"/>
                </a:highlight>
              </a:rPr>
            </a:br>
            <a:endParaRPr sz="1300">
              <a:solidFill>
                <a:schemeClr val="lt1"/>
              </a:solidFill>
              <a:highlight>
                <a:schemeClr val="dk1"/>
              </a:highlight>
            </a:endParaRPr>
          </a:p>
          <a:p>
            <a:pPr marL="457200" lvl="0" indent="-311150" algn="l" rtl="0">
              <a:lnSpc>
                <a:spcPct val="115000"/>
              </a:lnSpc>
              <a:spcBef>
                <a:spcPts val="0"/>
              </a:spcBef>
              <a:spcAft>
                <a:spcPts val="0"/>
              </a:spcAft>
              <a:buClr>
                <a:schemeClr val="lt1"/>
              </a:buClr>
              <a:buSzPts val="1300"/>
              <a:buFont typeface="Arial"/>
              <a:buChar char="●"/>
            </a:pPr>
            <a:r>
              <a:rPr lang="en-IN" sz="1300">
                <a:solidFill>
                  <a:schemeClr val="lt1"/>
                </a:solidFill>
                <a:highlight>
                  <a:schemeClr val="dk1"/>
                </a:highlight>
              </a:rPr>
              <a:t>U-Net consists of an encoder-decoder structure with skip connections, allowing it to preserve spatial information and generate high-quality colorized images from grayscale inputs (L channel).</a:t>
            </a:r>
            <a:br>
              <a:rPr lang="en-IN" sz="1300">
                <a:solidFill>
                  <a:schemeClr val="lt1"/>
                </a:solidFill>
                <a:highlight>
                  <a:schemeClr val="dk1"/>
                </a:highlight>
              </a:rPr>
            </a:br>
            <a:endParaRPr sz="1300">
              <a:solidFill>
                <a:schemeClr val="lt1"/>
              </a:solidFill>
              <a:highlight>
                <a:schemeClr val="dk1"/>
              </a:highlight>
            </a:endParaRPr>
          </a:p>
          <a:p>
            <a:pPr marL="0" lvl="0" indent="0" algn="l" rtl="0">
              <a:lnSpc>
                <a:spcPct val="115000"/>
              </a:lnSpc>
              <a:spcBef>
                <a:spcPts val="1500"/>
              </a:spcBef>
              <a:spcAft>
                <a:spcPts val="0"/>
              </a:spcAft>
              <a:buClr>
                <a:schemeClr val="dk1"/>
              </a:buClr>
              <a:buSzPts val="1100"/>
              <a:buFont typeface="Arial"/>
              <a:buNone/>
            </a:pPr>
            <a:r>
              <a:rPr lang="en-IN" sz="1300">
                <a:solidFill>
                  <a:schemeClr val="lt1"/>
                </a:solidFill>
                <a:highlight>
                  <a:schemeClr val="dk1"/>
                </a:highlight>
              </a:rPr>
              <a:t>Key Points:</a:t>
            </a:r>
            <a:endParaRPr sz="1300">
              <a:solidFill>
                <a:schemeClr val="lt1"/>
              </a:solidFill>
              <a:highlight>
                <a:schemeClr val="dk1"/>
              </a:highlight>
            </a:endParaRPr>
          </a:p>
          <a:p>
            <a:pPr marL="457200" lvl="0" indent="-228600" algn="l" rtl="0">
              <a:lnSpc>
                <a:spcPct val="115000"/>
              </a:lnSpc>
              <a:spcBef>
                <a:spcPts val="1500"/>
              </a:spcBef>
              <a:spcAft>
                <a:spcPts val="0"/>
              </a:spcAft>
              <a:buClr>
                <a:schemeClr val="lt1"/>
              </a:buClr>
              <a:buSzPts val="1300"/>
              <a:buFont typeface="Arial"/>
              <a:buNone/>
            </a:pPr>
            <a:r>
              <a:rPr lang="en-IN" sz="1300" b="1">
                <a:solidFill>
                  <a:schemeClr val="lt1"/>
                </a:solidFill>
                <a:highlight>
                  <a:schemeClr val="dk1"/>
                </a:highlight>
              </a:rPr>
              <a:t>Loss Functions:</a:t>
            </a:r>
            <a:endParaRPr sz="1300" b="1">
              <a:solidFill>
                <a:schemeClr val="lt1"/>
              </a:solidFill>
              <a:highlight>
                <a:schemeClr val="dk1"/>
              </a:highlight>
            </a:endParaRPr>
          </a:p>
          <a:p>
            <a:pPr marL="914400" lvl="1" indent="-311150" algn="l" rtl="0">
              <a:lnSpc>
                <a:spcPct val="115000"/>
              </a:lnSpc>
              <a:spcBef>
                <a:spcPts val="0"/>
              </a:spcBef>
              <a:spcAft>
                <a:spcPts val="0"/>
              </a:spcAft>
              <a:buClr>
                <a:schemeClr val="lt1"/>
              </a:buClr>
              <a:buSzPts val="1300"/>
              <a:buFont typeface="Arial"/>
              <a:buChar char="●"/>
            </a:pPr>
            <a:r>
              <a:rPr lang="en-IN" sz="1300">
                <a:solidFill>
                  <a:schemeClr val="lt1"/>
                </a:solidFill>
                <a:highlight>
                  <a:schemeClr val="dk1"/>
                </a:highlight>
              </a:rPr>
              <a:t>The U-Net generator is trained using a combination of adversarial loss (GAN loss) and L1 loss. The adversarial loss guides the generator to produce realistic colorized images, while the L1 loss ensures pixel-wise accuracy between the generated colorized images and the ground truth.</a:t>
            </a:r>
            <a:br>
              <a:rPr lang="en-IN" sz="1300">
                <a:solidFill>
                  <a:schemeClr val="lt1"/>
                </a:solidFill>
                <a:highlight>
                  <a:schemeClr val="dk1"/>
                </a:highlight>
              </a:rPr>
            </a:br>
            <a:endParaRPr sz="1300">
              <a:solidFill>
                <a:schemeClr val="lt1"/>
              </a:solidFill>
              <a:highlight>
                <a:schemeClr val="dk1"/>
              </a:highlight>
            </a:endParaRPr>
          </a:p>
          <a:p>
            <a:pPr marL="457200" lvl="0" indent="-228600" algn="l" rtl="0">
              <a:lnSpc>
                <a:spcPct val="115000"/>
              </a:lnSpc>
              <a:spcBef>
                <a:spcPts val="0"/>
              </a:spcBef>
              <a:spcAft>
                <a:spcPts val="0"/>
              </a:spcAft>
              <a:buClr>
                <a:schemeClr val="lt1"/>
              </a:buClr>
              <a:buSzPts val="1300"/>
              <a:buFont typeface="Arial"/>
              <a:buNone/>
            </a:pPr>
            <a:r>
              <a:rPr lang="en-IN" sz="1300" b="1">
                <a:solidFill>
                  <a:schemeClr val="lt1"/>
                </a:solidFill>
                <a:highlight>
                  <a:schemeClr val="dk1"/>
                </a:highlight>
              </a:rPr>
              <a:t>Training Strategy:</a:t>
            </a:r>
            <a:endParaRPr sz="1300" b="1">
              <a:solidFill>
                <a:schemeClr val="lt1"/>
              </a:solidFill>
              <a:highlight>
                <a:schemeClr val="dk1"/>
              </a:highlight>
            </a:endParaRPr>
          </a:p>
          <a:p>
            <a:pPr marL="914400" lvl="1" indent="-311150" algn="l" rtl="0">
              <a:lnSpc>
                <a:spcPct val="115000"/>
              </a:lnSpc>
              <a:spcBef>
                <a:spcPts val="0"/>
              </a:spcBef>
              <a:spcAft>
                <a:spcPts val="0"/>
              </a:spcAft>
              <a:buClr>
                <a:schemeClr val="lt1"/>
              </a:buClr>
              <a:buSzPts val="1300"/>
              <a:buFont typeface="Arial"/>
              <a:buChar char="●"/>
            </a:pPr>
            <a:r>
              <a:rPr lang="en-IN" sz="1300">
                <a:solidFill>
                  <a:schemeClr val="lt1"/>
                </a:solidFill>
                <a:highlight>
                  <a:schemeClr val="dk1"/>
                </a:highlight>
              </a:rPr>
              <a:t>The model is trained using an adversarial training strategy where the generator competes against the discriminator. This adversarial setup helps in improving the quality and realism of the colorized images produced by the generator.</a:t>
            </a:r>
            <a:br>
              <a:rPr lang="en-IN" sz="1300">
                <a:solidFill>
                  <a:schemeClr val="lt1"/>
                </a:solidFill>
                <a:highlight>
                  <a:schemeClr val="dk1"/>
                </a:highlight>
              </a:rPr>
            </a:br>
            <a:endParaRPr sz="1300">
              <a:solidFill>
                <a:schemeClr val="lt1"/>
              </a:solidFill>
              <a:highlight>
                <a:schemeClr val="dk1"/>
              </a:highlight>
            </a:endParaRPr>
          </a:p>
          <a:p>
            <a:pPr marL="457200" lvl="0" indent="-228600" algn="l" rtl="0">
              <a:lnSpc>
                <a:spcPct val="115000"/>
              </a:lnSpc>
              <a:spcBef>
                <a:spcPts val="0"/>
              </a:spcBef>
              <a:spcAft>
                <a:spcPts val="0"/>
              </a:spcAft>
              <a:buClr>
                <a:schemeClr val="lt1"/>
              </a:buClr>
              <a:buSzPts val="1300"/>
              <a:buFont typeface="Arial"/>
              <a:buNone/>
            </a:pPr>
            <a:r>
              <a:rPr lang="en-IN" sz="1300" b="1">
                <a:solidFill>
                  <a:schemeClr val="lt1"/>
                </a:solidFill>
                <a:highlight>
                  <a:schemeClr val="dk1"/>
                </a:highlight>
              </a:rPr>
              <a:t>Optimization Technique:</a:t>
            </a:r>
            <a:endParaRPr sz="1300" b="1">
              <a:solidFill>
                <a:schemeClr val="lt1"/>
              </a:solidFill>
              <a:highlight>
                <a:schemeClr val="dk1"/>
              </a:highlight>
            </a:endParaRPr>
          </a:p>
          <a:p>
            <a:pPr marL="914400" lvl="1" indent="-311150" algn="l" rtl="0">
              <a:lnSpc>
                <a:spcPct val="115000"/>
              </a:lnSpc>
              <a:spcBef>
                <a:spcPts val="0"/>
              </a:spcBef>
              <a:spcAft>
                <a:spcPts val="0"/>
              </a:spcAft>
              <a:buClr>
                <a:schemeClr val="lt1"/>
              </a:buClr>
              <a:buSzPts val="1300"/>
              <a:buFont typeface="Arial"/>
              <a:buChar char="●"/>
            </a:pPr>
            <a:r>
              <a:rPr lang="en-IN" sz="1300">
                <a:solidFill>
                  <a:schemeClr val="lt1"/>
                </a:solidFill>
                <a:highlight>
                  <a:schemeClr val="dk1"/>
                </a:highlight>
              </a:rPr>
              <a:t>The training process involves optimizing the model's parameters using the Adam optimizer, a popular choice for training deep learning models. Adam adapts the learning rate for each parameter individually, leading to faster convergence and improved performance.</a:t>
            </a:r>
            <a:br>
              <a:rPr lang="en-IN" sz="1300">
                <a:solidFill>
                  <a:schemeClr val="lt1"/>
                </a:solidFill>
                <a:highlight>
                  <a:schemeClr val="dk1"/>
                </a:highlight>
              </a:rPr>
            </a:br>
            <a:endParaRPr sz="1300">
              <a:solidFill>
                <a:schemeClr val="lt1"/>
              </a:solidFill>
              <a:highlight>
                <a:schemeClr val="dk1"/>
              </a:highlight>
            </a:endParaRPr>
          </a:p>
          <a:p>
            <a:pPr marL="457200" lvl="0" indent="-228600" algn="l" rtl="0">
              <a:lnSpc>
                <a:spcPct val="115000"/>
              </a:lnSpc>
              <a:spcBef>
                <a:spcPts val="0"/>
              </a:spcBef>
              <a:spcAft>
                <a:spcPts val="0"/>
              </a:spcAft>
              <a:buClr>
                <a:schemeClr val="lt1"/>
              </a:buClr>
              <a:buSzPts val="1300"/>
              <a:buFont typeface="Arial"/>
              <a:buNone/>
            </a:pPr>
            <a:r>
              <a:rPr lang="en-IN" sz="1300" b="1">
                <a:solidFill>
                  <a:schemeClr val="lt1"/>
                </a:solidFill>
                <a:highlight>
                  <a:schemeClr val="dk1"/>
                </a:highlight>
              </a:rPr>
              <a:t>Data Augmentation:</a:t>
            </a:r>
            <a:endParaRPr sz="1300" b="1">
              <a:solidFill>
                <a:schemeClr val="lt1"/>
              </a:solidFill>
              <a:highlight>
                <a:schemeClr val="dk1"/>
              </a:highlight>
            </a:endParaRPr>
          </a:p>
          <a:p>
            <a:pPr marL="914400" lvl="1" indent="-311150" algn="l" rtl="0">
              <a:lnSpc>
                <a:spcPct val="115000"/>
              </a:lnSpc>
              <a:spcBef>
                <a:spcPts val="0"/>
              </a:spcBef>
              <a:spcAft>
                <a:spcPts val="0"/>
              </a:spcAft>
              <a:buClr>
                <a:schemeClr val="lt1"/>
              </a:buClr>
              <a:buSzPts val="1300"/>
              <a:buFont typeface="Arial"/>
              <a:buChar char="●"/>
            </a:pPr>
            <a:r>
              <a:rPr lang="en-IN" sz="1300">
                <a:solidFill>
                  <a:schemeClr val="lt1"/>
                </a:solidFill>
                <a:highlight>
                  <a:schemeClr val="dk1"/>
                </a:highlight>
              </a:rPr>
              <a:t>To enhance the model's robustness and generalization capabilities, data augmentation techniques such as random horizontal flipping are applied during training. This helps in increasing the diversity of the training data and reducing overfitting.</a:t>
            </a:r>
            <a:endParaRPr sz="1300">
              <a:solidFill>
                <a:schemeClr val="lt1"/>
              </a:solidFill>
              <a:highlight>
                <a:schemeClr val="dk1"/>
              </a:highlight>
            </a:endParaRPr>
          </a:p>
          <a:p>
            <a:pPr marL="457200" lvl="0" indent="-228600" algn="l" rtl="0">
              <a:lnSpc>
                <a:spcPct val="115000"/>
              </a:lnSpc>
              <a:spcBef>
                <a:spcPts val="0"/>
              </a:spcBef>
              <a:spcAft>
                <a:spcPts val="0"/>
              </a:spcAft>
              <a:buClr>
                <a:schemeClr val="lt1"/>
              </a:buClr>
              <a:buSzPts val="1300"/>
              <a:buFont typeface="Arial"/>
              <a:buNone/>
            </a:pPr>
            <a:endParaRPr sz="1300">
              <a:solidFill>
                <a:schemeClr val="lt1"/>
              </a:solidFill>
              <a:highlight>
                <a:schemeClr val="dk1"/>
              </a:highlight>
            </a:endParaRPr>
          </a:p>
          <a:p>
            <a:pPr marL="0" lvl="0" indent="0" algn="l" rtl="0">
              <a:spcBef>
                <a:spcPts val="1500"/>
              </a:spcBef>
              <a:spcAft>
                <a:spcPts val="0"/>
              </a:spcAft>
              <a:buNone/>
            </a:pPr>
            <a:endParaRPr sz="1300">
              <a:solidFill>
                <a:schemeClr val="lt1"/>
              </a:solidFill>
              <a:highlight>
                <a:schemeClr val="dk1"/>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g2c3600f5abd_2_21"/>
          <p:cNvSpPr txBox="1"/>
          <p:nvPr/>
        </p:nvSpPr>
        <p:spPr>
          <a:xfrm>
            <a:off x="2849475" y="0"/>
            <a:ext cx="7288200" cy="8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4250">
                <a:solidFill>
                  <a:schemeClr val="lt1"/>
                </a:solidFill>
                <a:highlight>
                  <a:schemeClr val="dk1"/>
                </a:highlight>
              </a:rPr>
              <a:t>Discriminator Description</a:t>
            </a:r>
            <a:endParaRPr sz="5500">
              <a:solidFill>
                <a:schemeClr val="lt1"/>
              </a:solidFill>
              <a:highlight>
                <a:schemeClr val="dk1"/>
              </a:highlight>
              <a:latin typeface="Sorts Mill Goudy"/>
              <a:ea typeface="Sorts Mill Goudy"/>
              <a:cs typeface="Sorts Mill Goudy"/>
              <a:sym typeface="Sorts Mill Goudy"/>
            </a:endParaRPr>
          </a:p>
        </p:txBody>
      </p:sp>
      <p:sp>
        <p:nvSpPr>
          <p:cNvPr id="274" name="Google Shape;274;g2c3600f5abd_2_21"/>
          <p:cNvSpPr txBox="1"/>
          <p:nvPr/>
        </p:nvSpPr>
        <p:spPr>
          <a:xfrm>
            <a:off x="89850" y="838800"/>
            <a:ext cx="12012300" cy="6484800"/>
          </a:xfrm>
          <a:prstGeom prst="rect">
            <a:avLst/>
          </a:prstGeom>
          <a:noFill/>
          <a:ln>
            <a:noFill/>
          </a:ln>
        </p:spPr>
        <p:txBody>
          <a:bodyPr spcFirstLastPara="1" wrap="square" lIns="91425" tIns="91425" rIns="91425" bIns="91425" anchor="t" anchorCtr="0">
            <a:spAutoFit/>
          </a:bodyPr>
          <a:lstStyle/>
          <a:p>
            <a:pPr marL="457200" lvl="0" indent="-311150" algn="l" rtl="0">
              <a:lnSpc>
                <a:spcPct val="115000"/>
              </a:lnSpc>
              <a:spcBef>
                <a:spcPts val="1500"/>
              </a:spcBef>
              <a:spcAft>
                <a:spcPts val="0"/>
              </a:spcAft>
              <a:buClr>
                <a:schemeClr val="lt1"/>
              </a:buClr>
              <a:buSzPts val="1300"/>
              <a:buFont typeface="Arial"/>
              <a:buChar char="●"/>
            </a:pPr>
            <a:r>
              <a:rPr lang="en-IN" sz="1300">
                <a:solidFill>
                  <a:schemeClr val="lt1"/>
                </a:solidFill>
                <a:highlight>
                  <a:schemeClr val="dk1"/>
                </a:highlight>
              </a:rPr>
              <a:t>The discriminator in this project is a PatchDiscriminator, which is designed to distinguish between real color images and fake color images generated by the U-Net generator.</a:t>
            </a:r>
            <a:br>
              <a:rPr lang="en-IN" sz="1300">
                <a:solidFill>
                  <a:schemeClr val="lt1"/>
                </a:solidFill>
                <a:highlight>
                  <a:schemeClr val="dk1"/>
                </a:highlight>
              </a:rPr>
            </a:br>
            <a:endParaRPr sz="1300">
              <a:solidFill>
                <a:schemeClr val="lt1"/>
              </a:solidFill>
              <a:highlight>
                <a:schemeClr val="dk1"/>
              </a:highlight>
            </a:endParaRPr>
          </a:p>
          <a:p>
            <a:pPr marL="457200" lvl="0" indent="-311150" algn="l" rtl="0">
              <a:lnSpc>
                <a:spcPct val="115000"/>
              </a:lnSpc>
              <a:spcBef>
                <a:spcPts val="0"/>
              </a:spcBef>
              <a:spcAft>
                <a:spcPts val="0"/>
              </a:spcAft>
              <a:buClr>
                <a:schemeClr val="lt1"/>
              </a:buClr>
              <a:buSzPts val="1300"/>
              <a:buFont typeface="Arial"/>
              <a:buChar char="●"/>
            </a:pPr>
            <a:r>
              <a:rPr lang="en-IN" sz="1300">
                <a:solidFill>
                  <a:schemeClr val="lt1"/>
                </a:solidFill>
                <a:highlight>
                  <a:schemeClr val="dk1"/>
                </a:highlight>
              </a:rPr>
              <a:t>It uses convolutional layers with downsampling to analyze image patches and provide feedback to the generator during adversarial training.</a:t>
            </a:r>
            <a:endParaRPr sz="1300">
              <a:solidFill>
                <a:schemeClr val="lt1"/>
              </a:solidFill>
              <a:highlight>
                <a:schemeClr val="dk1"/>
              </a:highlight>
            </a:endParaRPr>
          </a:p>
          <a:p>
            <a:pPr marL="0" lvl="0" indent="0" algn="l" rtl="0">
              <a:lnSpc>
                <a:spcPct val="115000"/>
              </a:lnSpc>
              <a:spcBef>
                <a:spcPts val="1500"/>
              </a:spcBef>
              <a:spcAft>
                <a:spcPts val="0"/>
              </a:spcAft>
              <a:buClr>
                <a:schemeClr val="dk1"/>
              </a:buClr>
              <a:buSzPts val="1100"/>
              <a:buFont typeface="Arial"/>
              <a:buNone/>
            </a:pPr>
            <a:r>
              <a:rPr lang="en-IN" sz="1300">
                <a:solidFill>
                  <a:schemeClr val="lt1"/>
                </a:solidFill>
                <a:highlight>
                  <a:schemeClr val="dk1"/>
                </a:highlight>
              </a:rPr>
              <a:t>Key Points:</a:t>
            </a:r>
            <a:endParaRPr sz="1300">
              <a:solidFill>
                <a:schemeClr val="lt1"/>
              </a:solidFill>
              <a:highlight>
                <a:schemeClr val="dk1"/>
              </a:highlight>
            </a:endParaRPr>
          </a:p>
          <a:p>
            <a:pPr marL="457200" lvl="0" indent="-228600" algn="l" rtl="0">
              <a:lnSpc>
                <a:spcPct val="115000"/>
              </a:lnSpc>
              <a:spcBef>
                <a:spcPts val="1500"/>
              </a:spcBef>
              <a:spcAft>
                <a:spcPts val="0"/>
              </a:spcAft>
              <a:buClr>
                <a:schemeClr val="lt1"/>
              </a:buClr>
              <a:buSzPts val="1300"/>
              <a:buFont typeface="Arial"/>
              <a:buNone/>
            </a:pPr>
            <a:r>
              <a:rPr lang="en-IN" sz="1300">
                <a:solidFill>
                  <a:schemeClr val="lt1"/>
                </a:solidFill>
                <a:highlight>
                  <a:schemeClr val="dk1"/>
                </a:highlight>
              </a:rPr>
              <a:t>Patch-Based Analysis:</a:t>
            </a:r>
            <a:endParaRPr sz="1300">
              <a:solidFill>
                <a:schemeClr val="lt1"/>
              </a:solidFill>
              <a:highlight>
                <a:schemeClr val="dk1"/>
              </a:highlight>
            </a:endParaRPr>
          </a:p>
          <a:p>
            <a:pPr marL="914400" lvl="1" indent="-311150" algn="l" rtl="0">
              <a:lnSpc>
                <a:spcPct val="115000"/>
              </a:lnSpc>
              <a:spcBef>
                <a:spcPts val="0"/>
              </a:spcBef>
              <a:spcAft>
                <a:spcPts val="0"/>
              </a:spcAft>
              <a:buClr>
                <a:schemeClr val="lt1"/>
              </a:buClr>
              <a:buSzPts val="1300"/>
              <a:buFont typeface="Arial"/>
              <a:buChar char="●"/>
            </a:pPr>
            <a:r>
              <a:rPr lang="en-IN" sz="1300">
                <a:solidFill>
                  <a:schemeClr val="lt1"/>
                </a:solidFill>
                <a:highlight>
                  <a:schemeClr val="dk1"/>
                </a:highlight>
              </a:rPr>
              <a:t>The PatchDiscriminator operates on image patches rather than entire images, allowing it to focus on local details and textures. This patch-based analysis improves the discriminator's ability to detect inconsistencies and artifacts in the generated colorized images.</a:t>
            </a:r>
            <a:br>
              <a:rPr lang="en-IN" sz="1300">
                <a:solidFill>
                  <a:schemeClr val="lt1"/>
                </a:solidFill>
                <a:highlight>
                  <a:schemeClr val="dk1"/>
                </a:highlight>
              </a:rPr>
            </a:br>
            <a:endParaRPr sz="1300">
              <a:solidFill>
                <a:schemeClr val="lt1"/>
              </a:solidFill>
              <a:highlight>
                <a:schemeClr val="dk1"/>
              </a:highlight>
            </a:endParaRPr>
          </a:p>
          <a:p>
            <a:pPr marL="457200" lvl="0" indent="-228600" algn="l" rtl="0">
              <a:lnSpc>
                <a:spcPct val="115000"/>
              </a:lnSpc>
              <a:spcBef>
                <a:spcPts val="0"/>
              </a:spcBef>
              <a:spcAft>
                <a:spcPts val="0"/>
              </a:spcAft>
              <a:buClr>
                <a:schemeClr val="lt1"/>
              </a:buClr>
              <a:buSzPts val="1300"/>
              <a:buFont typeface="Arial"/>
              <a:buNone/>
            </a:pPr>
            <a:r>
              <a:rPr lang="en-IN" sz="1300">
                <a:solidFill>
                  <a:schemeClr val="lt1"/>
                </a:solidFill>
                <a:highlight>
                  <a:schemeClr val="dk1"/>
                </a:highlight>
              </a:rPr>
              <a:t>Multi-Scale Discrimination:</a:t>
            </a:r>
            <a:endParaRPr sz="1300">
              <a:solidFill>
                <a:schemeClr val="lt1"/>
              </a:solidFill>
              <a:highlight>
                <a:schemeClr val="dk1"/>
              </a:highlight>
            </a:endParaRPr>
          </a:p>
          <a:p>
            <a:pPr marL="914400" lvl="1" indent="-311150" algn="l" rtl="0">
              <a:lnSpc>
                <a:spcPct val="115000"/>
              </a:lnSpc>
              <a:spcBef>
                <a:spcPts val="0"/>
              </a:spcBef>
              <a:spcAft>
                <a:spcPts val="0"/>
              </a:spcAft>
              <a:buClr>
                <a:schemeClr val="lt1"/>
              </a:buClr>
              <a:buSzPts val="1300"/>
              <a:buFont typeface="Arial"/>
              <a:buChar char="●"/>
            </a:pPr>
            <a:r>
              <a:rPr lang="en-IN" sz="1300">
                <a:solidFill>
                  <a:schemeClr val="lt1"/>
                </a:solidFill>
                <a:highlight>
                  <a:schemeClr val="dk1"/>
                </a:highlight>
              </a:rPr>
              <a:t>To capture features at different scales, the PatchDiscriminator employs multiple convolutional layers with varying receptive fields. This multi-scale discrimination helps in effectively distinguishing between real and fake color images across different levels of detail.</a:t>
            </a:r>
            <a:br>
              <a:rPr lang="en-IN" sz="1300">
                <a:solidFill>
                  <a:schemeClr val="lt1"/>
                </a:solidFill>
                <a:highlight>
                  <a:schemeClr val="dk1"/>
                </a:highlight>
              </a:rPr>
            </a:br>
            <a:endParaRPr sz="1300">
              <a:solidFill>
                <a:schemeClr val="lt1"/>
              </a:solidFill>
              <a:highlight>
                <a:schemeClr val="dk1"/>
              </a:highlight>
            </a:endParaRPr>
          </a:p>
          <a:p>
            <a:pPr marL="457200" lvl="0" indent="-228600" algn="l" rtl="0">
              <a:lnSpc>
                <a:spcPct val="115000"/>
              </a:lnSpc>
              <a:spcBef>
                <a:spcPts val="0"/>
              </a:spcBef>
              <a:spcAft>
                <a:spcPts val="0"/>
              </a:spcAft>
              <a:buClr>
                <a:schemeClr val="lt1"/>
              </a:buClr>
              <a:buSzPts val="1300"/>
              <a:buFont typeface="Arial"/>
              <a:buNone/>
            </a:pPr>
            <a:r>
              <a:rPr lang="en-IN" sz="1300">
                <a:solidFill>
                  <a:schemeClr val="lt1"/>
                </a:solidFill>
                <a:highlight>
                  <a:schemeClr val="dk1"/>
                </a:highlight>
              </a:rPr>
              <a:t>Downsampling Layers:</a:t>
            </a:r>
            <a:endParaRPr sz="1300">
              <a:solidFill>
                <a:schemeClr val="lt1"/>
              </a:solidFill>
              <a:highlight>
                <a:schemeClr val="dk1"/>
              </a:highlight>
            </a:endParaRPr>
          </a:p>
          <a:p>
            <a:pPr marL="914400" lvl="1" indent="-311150" algn="l" rtl="0">
              <a:lnSpc>
                <a:spcPct val="115000"/>
              </a:lnSpc>
              <a:spcBef>
                <a:spcPts val="0"/>
              </a:spcBef>
              <a:spcAft>
                <a:spcPts val="0"/>
              </a:spcAft>
              <a:buClr>
                <a:schemeClr val="lt1"/>
              </a:buClr>
              <a:buSzPts val="1300"/>
              <a:buFont typeface="Arial"/>
              <a:buChar char="●"/>
            </a:pPr>
            <a:r>
              <a:rPr lang="en-IN" sz="1300">
                <a:solidFill>
                  <a:schemeClr val="lt1"/>
                </a:solidFill>
                <a:highlight>
                  <a:schemeClr val="dk1"/>
                </a:highlight>
              </a:rPr>
              <a:t>The discriminator incorporates downsampling layers such as max-pooling or convolution with stride to reduce spatial dimensions and extract high-level features from image patches. This downsampling process enhances the discriminator's capacity to learn discriminative representations.</a:t>
            </a:r>
            <a:br>
              <a:rPr lang="en-IN" sz="1300">
                <a:solidFill>
                  <a:schemeClr val="lt1"/>
                </a:solidFill>
                <a:highlight>
                  <a:schemeClr val="dk1"/>
                </a:highlight>
              </a:rPr>
            </a:br>
            <a:endParaRPr sz="1300">
              <a:solidFill>
                <a:schemeClr val="lt1"/>
              </a:solidFill>
              <a:highlight>
                <a:schemeClr val="dk1"/>
              </a:highlight>
            </a:endParaRPr>
          </a:p>
          <a:p>
            <a:pPr marL="457200" lvl="0" indent="-228600" algn="l" rtl="0">
              <a:lnSpc>
                <a:spcPct val="115000"/>
              </a:lnSpc>
              <a:spcBef>
                <a:spcPts val="0"/>
              </a:spcBef>
              <a:spcAft>
                <a:spcPts val="0"/>
              </a:spcAft>
              <a:buClr>
                <a:schemeClr val="lt1"/>
              </a:buClr>
              <a:buSzPts val="1300"/>
              <a:buFont typeface="Arial"/>
              <a:buNone/>
            </a:pPr>
            <a:r>
              <a:rPr lang="en-IN" sz="1300">
                <a:solidFill>
                  <a:schemeClr val="lt1"/>
                </a:solidFill>
                <a:highlight>
                  <a:schemeClr val="dk1"/>
                </a:highlight>
              </a:rPr>
              <a:t>Adversarial Feedback:</a:t>
            </a:r>
            <a:endParaRPr sz="1300">
              <a:solidFill>
                <a:schemeClr val="lt1"/>
              </a:solidFill>
              <a:highlight>
                <a:schemeClr val="dk1"/>
              </a:highlight>
            </a:endParaRPr>
          </a:p>
          <a:p>
            <a:pPr marL="914400" lvl="1" indent="-311150" algn="l" rtl="0">
              <a:lnSpc>
                <a:spcPct val="115000"/>
              </a:lnSpc>
              <a:spcBef>
                <a:spcPts val="0"/>
              </a:spcBef>
              <a:spcAft>
                <a:spcPts val="0"/>
              </a:spcAft>
              <a:buClr>
                <a:schemeClr val="lt1"/>
              </a:buClr>
              <a:buSzPts val="1300"/>
              <a:buFont typeface="Arial"/>
              <a:buChar char="●"/>
            </a:pPr>
            <a:r>
              <a:rPr lang="en-IN" sz="1300">
                <a:solidFill>
                  <a:schemeClr val="lt1"/>
                </a:solidFill>
                <a:highlight>
                  <a:schemeClr val="dk1"/>
                </a:highlight>
              </a:rPr>
              <a:t>During adversarial training, the PatchDiscriminator provides feedback to the U-Net generator by evaluating the realism of the generated colorized images. This adversarial feedback loop encourages the generator to produce more realistic and visually appealing colorizations.</a:t>
            </a:r>
            <a:br>
              <a:rPr lang="en-IN" sz="1300">
                <a:solidFill>
                  <a:schemeClr val="lt1"/>
                </a:solidFill>
                <a:highlight>
                  <a:schemeClr val="dk1"/>
                </a:highlight>
              </a:rPr>
            </a:br>
            <a:endParaRPr sz="1300">
              <a:solidFill>
                <a:schemeClr val="lt1"/>
              </a:solidFill>
              <a:highlight>
                <a:schemeClr val="dk1"/>
              </a:highlight>
            </a:endParaRPr>
          </a:p>
          <a:p>
            <a:pPr marL="457200" lvl="0" indent="-228600" algn="l" rtl="0">
              <a:lnSpc>
                <a:spcPct val="115000"/>
              </a:lnSpc>
              <a:spcBef>
                <a:spcPts val="0"/>
              </a:spcBef>
              <a:spcAft>
                <a:spcPts val="0"/>
              </a:spcAft>
              <a:buClr>
                <a:schemeClr val="lt1"/>
              </a:buClr>
              <a:buSzPts val="1300"/>
              <a:buFont typeface="Arial"/>
              <a:buNone/>
            </a:pPr>
            <a:r>
              <a:rPr lang="en-IN" sz="1300">
                <a:solidFill>
                  <a:schemeClr val="lt1"/>
                </a:solidFill>
                <a:highlight>
                  <a:schemeClr val="dk1"/>
                </a:highlight>
              </a:rPr>
              <a:t>Loss Function:</a:t>
            </a:r>
            <a:endParaRPr sz="1300">
              <a:solidFill>
                <a:schemeClr val="lt1"/>
              </a:solidFill>
              <a:highlight>
                <a:schemeClr val="dk1"/>
              </a:highlight>
            </a:endParaRPr>
          </a:p>
          <a:p>
            <a:pPr marL="914400" lvl="1" indent="-311150" algn="l" rtl="0">
              <a:lnSpc>
                <a:spcPct val="115000"/>
              </a:lnSpc>
              <a:spcBef>
                <a:spcPts val="0"/>
              </a:spcBef>
              <a:spcAft>
                <a:spcPts val="0"/>
              </a:spcAft>
              <a:buClr>
                <a:schemeClr val="lt1"/>
              </a:buClr>
              <a:buSzPts val="1300"/>
              <a:buFont typeface="Arial"/>
              <a:buChar char="●"/>
            </a:pPr>
            <a:r>
              <a:rPr lang="en-IN" sz="1300">
                <a:solidFill>
                  <a:schemeClr val="lt1"/>
                </a:solidFill>
                <a:highlight>
                  <a:schemeClr val="dk1"/>
                </a:highlight>
              </a:rPr>
              <a:t>The discriminator is trained using a binary cross-entropy loss function, which penalizes incorrect classifications of real and fake color images. This loss function guides the discriminator to become more accurate in distinguishing between real and generated images.</a:t>
            </a:r>
            <a:endParaRPr sz="1300">
              <a:solidFill>
                <a:schemeClr val="lt1"/>
              </a:solidFill>
              <a:highlight>
                <a:schemeClr val="dk1"/>
              </a:highlight>
            </a:endParaRPr>
          </a:p>
          <a:p>
            <a:pPr marL="0" lvl="0" indent="0" algn="l" rtl="0">
              <a:spcBef>
                <a:spcPts val="1500"/>
              </a:spcBef>
              <a:spcAft>
                <a:spcPts val="0"/>
              </a:spcAft>
              <a:buNone/>
            </a:pPr>
            <a:endParaRPr sz="1300">
              <a:solidFill>
                <a:schemeClr val="lt1"/>
              </a:solidFill>
              <a:highlight>
                <a:schemeClr val="dk1"/>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79" name="Google Shape;279;g2c2d5d7d120_1_0"/>
          <p:cNvPicPr preferRelativeResize="0"/>
          <p:nvPr/>
        </p:nvPicPr>
        <p:blipFill>
          <a:blip r:embed="rId3">
            <a:alphaModFix/>
          </a:blip>
          <a:stretch>
            <a:fillRect/>
          </a:stretch>
        </p:blipFill>
        <p:spPr>
          <a:xfrm>
            <a:off x="76200" y="908550"/>
            <a:ext cx="12067451" cy="5861526"/>
          </a:xfrm>
          <a:prstGeom prst="rect">
            <a:avLst/>
          </a:prstGeom>
          <a:noFill/>
          <a:ln>
            <a:noFill/>
          </a:ln>
        </p:spPr>
      </p:pic>
      <p:sp>
        <p:nvSpPr>
          <p:cNvPr id="280" name="Google Shape;280;g2c2d5d7d120_1_0"/>
          <p:cNvSpPr txBox="1"/>
          <p:nvPr/>
        </p:nvSpPr>
        <p:spPr>
          <a:xfrm>
            <a:off x="4696825" y="0"/>
            <a:ext cx="7288200" cy="8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4250">
                <a:solidFill>
                  <a:schemeClr val="lt1"/>
                </a:solidFill>
                <a:highlight>
                  <a:schemeClr val="dk1"/>
                </a:highlight>
              </a:rPr>
              <a:t>Results</a:t>
            </a:r>
            <a:endParaRPr sz="5500">
              <a:solidFill>
                <a:schemeClr val="lt1"/>
              </a:solidFill>
              <a:highlight>
                <a:schemeClr val="dk1"/>
              </a:highlight>
              <a:latin typeface="Sorts Mill Goudy"/>
              <a:ea typeface="Sorts Mill Goudy"/>
              <a:cs typeface="Sorts Mill Goudy"/>
              <a:sym typeface="Sorts Mill Goudy"/>
            </a:endParaRPr>
          </a:p>
        </p:txBody>
      </p:sp>
      <p:sp>
        <p:nvSpPr>
          <p:cNvPr id="281" name="Google Shape;281;g2c2d5d7d120_1_0"/>
          <p:cNvSpPr txBox="1"/>
          <p:nvPr/>
        </p:nvSpPr>
        <p:spPr>
          <a:xfrm>
            <a:off x="-1973900" y="1572700"/>
            <a:ext cx="72882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300" b="1">
                <a:solidFill>
                  <a:srgbClr val="FF0000"/>
                </a:solidFill>
                <a:latin typeface="Sorts Mill Goudy"/>
                <a:ea typeface="Sorts Mill Goudy"/>
                <a:cs typeface="Sorts Mill Goudy"/>
                <a:sym typeface="Sorts Mill Goudy"/>
              </a:rPr>
              <a:t>Input Images</a:t>
            </a:r>
            <a:endParaRPr sz="2300" b="1">
              <a:solidFill>
                <a:srgbClr val="FF0000"/>
              </a:solidFill>
              <a:latin typeface="Sorts Mill Goudy"/>
              <a:ea typeface="Sorts Mill Goudy"/>
              <a:cs typeface="Sorts Mill Goudy"/>
              <a:sym typeface="Sorts Mill Goudy"/>
            </a:endParaRPr>
          </a:p>
        </p:txBody>
      </p:sp>
      <p:sp>
        <p:nvSpPr>
          <p:cNvPr id="282" name="Google Shape;282;g2c2d5d7d120_1_0"/>
          <p:cNvSpPr txBox="1"/>
          <p:nvPr/>
        </p:nvSpPr>
        <p:spPr>
          <a:xfrm>
            <a:off x="-2049825" y="3661050"/>
            <a:ext cx="72882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300" b="1">
                <a:solidFill>
                  <a:srgbClr val="FF0000"/>
                </a:solidFill>
                <a:latin typeface="Sorts Mill Goudy"/>
                <a:ea typeface="Sorts Mill Goudy"/>
                <a:cs typeface="Sorts Mill Goudy"/>
                <a:sym typeface="Sorts Mill Goudy"/>
              </a:rPr>
              <a:t>Output Images</a:t>
            </a:r>
            <a:endParaRPr sz="2300" b="1">
              <a:solidFill>
                <a:srgbClr val="FF0000"/>
              </a:solidFill>
              <a:latin typeface="Sorts Mill Goudy"/>
              <a:ea typeface="Sorts Mill Goudy"/>
              <a:cs typeface="Sorts Mill Goudy"/>
              <a:sym typeface="Sorts Mill Goudy"/>
            </a:endParaRPr>
          </a:p>
        </p:txBody>
      </p:sp>
      <p:sp>
        <p:nvSpPr>
          <p:cNvPr id="283" name="Google Shape;283;g2c2d5d7d120_1_0"/>
          <p:cNvSpPr txBox="1"/>
          <p:nvPr/>
        </p:nvSpPr>
        <p:spPr>
          <a:xfrm>
            <a:off x="-1973900" y="5749400"/>
            <a:ext cx="74919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300" b="1">
                <a:solidFill>
                  <a:srgbClr val="FF0000"/>
                </a:solidFill>
                <a:latin typeface="Sorts Mill Goudy"/>
                <a:ea typeface="Sorts Mill Goudy"/>
                <a:cs typeface="Sorts Mill Goudy"/>
                <a:sym typeface="Sorts Mill Goudy"/>
              </a:rPr>
              <a:t>Ground Truth</a:t>
            </a:r>
            <a:endParaRPr sz="2300" b="1">
              <a:solidFill>
                <a:srgbClr val="FF0000"/>
              </a:solidFill>
              <a:latin typeface="Sorts Mill Goudy"/>
              <a:ea typeface="Sorts Mill Goudy"/>
              <a:cs typeface="Sorts Mill Goudy"/>
              <a:sym typeface="Sorts Mill Goudy"/>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g2c3600f5abd_2_32"/>
          <p:cNvSpPr txBox="1"/>
          <p:nvPr/>
        </p:nvSpPr>
        <p:spPr>
          <a:xfrm>
            <a:off x="4253975" y="2763425"/>
            <a:ext cx="65643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4800">
                <a:solidFill>
                  <a:schemeClr val="lt2"/>
                </a:solidFill>
                <a:latin typeface="Sorts Mill Goudy"/>
                <a:ea typeface="Sorts Mill Goudy"/>
                <a:cs typeface="Sorts Mill Goudy"/>
                <a:sym typeface="Sorts Mill Goudy"/>
              </a:rPr>
              <a:t>Thank You</a:t>
            </a:r>
            <a:endParaRPr sz="4800">
              <a:solidFill>
                <a:schemeClr val="lt2"/>
              </a:solidFill>
              <a:latin typeface="Sorts Mill Goudy"/>
              <a:ea typeface="Sorts Mill Goudy"/>
              <a:cs typeface="Sorts Mill Goudy"/>
              <a:sym typeface="Sorts Mill Goud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
          <p:cNvSpPr txBox="1">
            <a:spLocks noGrp="1"/>
          </p:cNvSpPr>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2"/>
              </a:buClr>
              <a:buSzPts val="4600"/>
              <a:buFont typeface="Sorts Mill Goudy"/>
              <a:buNone/>
            </a:pPr>
            <a:r>
              <a:rPr lang="en-IN"/>
              <a:t>Research Papers</a:t>
            </a:r>
            <a:endParaRPr/>
          </a:p>
        </p:txBody>
      </p:sp>
      <p:sp>
        <p:nvSpPr>
          <p:cNvPr id="175" name="Google Shape;175;p2"/>
          <p:cNvSpPr txBox="1">
            <a:spLocks noGrp="1"/>
          </p:cNvSpPr>
          <p:nvPr>
            <p:ph type="body" idx="1"/>
          </p:nvPr>
        </p:nvSpPr>
        <p:spPr>
          <a:xfrm>
            <a:off x="913795" y="2076450"/>
            <a:ext cx="10353762" cy="3714749"/>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342900" lvl="0" indent="-306000" algn="l" rtl="0">
              <a:lnSpc>
                <a:spcPct val="110000"/>
              </a:lnSpc>
              <a:spcBef>
                <a:spcPts val="0"/>
              </a:spcBef>
              <a:spcAft>
                <a:spcPts val="0"/>
              </a:spcAft>
              <a:buSzPts val="1610"/>
              <a:buChar char="◈"/>
            </a:pPr>
            <a:r>
              <a:rPr lang="en-IN" dirty="0"/>
              <a:t>The Effect of Coloured Images on Children with Autism</a:t>
            </a:r>
            <a:endParaRPr dirty="0"/>
          </a:p>
          <a:p>
            <a:pPr marL="342900" lvl="0" indent="-306000" algn="l" rtl="0">
              <a:lnSpc>
                <a:spcPct val="110000"/>
              </a:lnSpc>
              <a:spcBef>
                <a:spcPts val="1060"/>
              </a:spcBef>
              <a:spcAft>
                <a:spcPts val="0"/>
              </a:spcAft>
              <a:buSzPts val="1610"/>
              <a:buChar char="◈"/>
            </a:pPr>
            <a:r>
              <a:rPr lang="en-IN" dirty="0"/>
              <a:t>Do colour images influence Attention span in children with ADHD </a:t>
            </a:r>
          </a:p>
          <a:p>
            <a:pPr marL="342900" lvl="0" indent="-306000" algn="l" rtl="0">
              <a:lnSpc>
                <a:spcPct val="110000"/>
              </a:lnSpc>
              <a:spcBef>
                <a:spcPts val="1060"/>
              </a:spcBef>
              <a:spcAft>
                <a:spcPts val="0"/>
              </a:spcAft>
              <a:buSzPts val="1610"/>
              <a:buChar char="◈"/>
            </a:pPr>
            <a:r>
              <a:rPr lang="en-IN" dirty="0"/>
              <a:t>Image Colorization using Convolutional Autoencoders and Generative Adversarial Networks </a:t>
            </a:r>
            <a:endParaRPr dirty="0"/>
          </a:p>
          <a:p>
            <a:pPr marL="342900" lvl="0" indent="-203764" algn="l" rtl="0">
              <a:lnSpc>
                <a:spcPct val="110000"/>
              </a:lnSpc>
              <a:spcBef>
                <a:spcPts val="1060"/>
              </a:spcBef>
              <a:spcAft>
                <a:spcPts val="0"/>
              </a:spcAft>
              <a:buSzPts val="1610"/>
              <a:buNone/>
            </a:pPr>
            <a:endParaRPr dirty="0"/>
          </a:p>
          <a:p>
            <a:pPr marL="342900" lvl="0" indent="-203764" algn="l" rtl="0">
              <a:lnSpc>
                <a:spcPct val="110000"/>
              </a:lnSpc>
              <a:spcBef>
                <a:spcPts val="1060"/>
              </a:spcBef>
              <a:spcAft>
                <a:spcPts val="0"/>
              </a:spcAft>
              <a:buSzPts val="1610"/>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p3"/>
          <p:cNvPicPr preferRelativeResize="0"/>
          <p:nvPr/>
        </p:nvPicPr>
        <p:blipFill rotWithShape="1">
          <a:blip r:embed="rId3">
            <a:alphaModFix/>
          </a:blip>
          <a:srcRect/>
          <a:stretch/>
        </p:blipFill>
        <p:spPr>
          <a:xfrm>
            <a:off x="421821" y="687257"/>
            <a:ext cx="2857500" cy="2143125"/>
          </a:xfrm>
          <a:prstGeom prst="rect">
            <a:avLst/>
          </a:prstGeom>
          <a:noFill/>
          <a:ln>
            <a:noFill/>
          </a:ln>
        </p:spPr>
      </p:pic>
      <p:pic>
        <p:nvPicPr>
          <p:cNvPr id="182" name="Google Shape;182;p3"/>
          <p:cNvPicPr preferRelativeResize="0"/>
          <p:nvPr/>
        </p:nvPicPr>
        <p:blipFill rotWithShape="1">
          <a:blip r:embed="rId4">
            <a:alphaModFix/>
          </a:blip>
          <a:srcRect/>
          <a:stretch/>
        </p:blipFill>
        <p:spPr>
          <a:xfrm>
            <a:off x="328515" y="4186239"/>
            <a:ext cx="2790825" cy="2228850"/>
          </a:xfrm>
          <a:prstGeom prst="rect">
            <a:avLst/>
          </a:prstGeom>
          <a:noFill/>
          <a:ln>
            <a:noFill/>
          </a:ln>
        </p:spPr>
      </p:pic>
      <p:sp>
        <p:nvSpPr>
          <p:cNvPr id="183" name="Google Shape;183;p3"/>
          <p:cNvSpPr txBox="1"/>
          <p:nvPr/>
        </p:nvSpPr>
        <p:spPr>
          <a:xfrm>
            <a:off x="3619890" y="807547"/>
            <a:ext cx="6097554" cy="2277547"/>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ECECEC"/>
              </a:buClr>
              <a:buSzPts val="1400"/>
              <a:buFont typeface="Arial"/>
              <a:buChar char="•"/>
            </a:pPr>
            <a:r>
              <a:rPr lang="en-IN" sz="1400" b="1" i="0" u="sng" strike="noStrike" cap="none">
                <a:solidFill>
                  <a:srgbClr val="ECECEC"/>
                </a:solidFill>
                <a:latin typeface="Arial"/>
                <a:ea typeface="Arial"/>
                <a:cs typeface="Arial"/>
                <a:sym typeface="Arial"/>
              </a:rPr>
              <a:t>Sensory Integration and visual discrimination</a:t>
            </a:r>
            <a:r>
              <a:rPr lang="en-IN" sz="1400" b="0" i="0" u="none" strike="noStrike" cap="none">
                <a:solidFill>
                  <a:srgbClr val="ECECEC"/>
                </a:solidFill>
                <a:latin typeface="Arial"/>
                <a:ea typeface="Arial"/>
                <a:cs typeface="Arial"/>
                <a:sym typeface="Arial"/>
              </a:rPr>
              <a:t>: Colorized images provide multisensory stimulation that can help integrate sensory information and promote sensory regulation, making learning more accessible and enjoyable help them differentiate patterns better.</a:t>
            </a:r>
            <a:endParaRPr/>
          </a:p>
          <a:p>
            <a:pPr marL="285750" marR="0" lvl="0" indent="-285750" algn="l" rtl="0">
              <a:spcBef>
                <a:spcPts val="0"/>
              </a:spcBef>
              <a:spcAft>
                <a:spcPts val="0"/>
              </a:spcAft>
              <a:buClr>
                <a:srgbClr val="ECECEC"/>
              </a:buClr>
              <a:buSzPts val="1400"/>
              <a:buFont typeface="Arial"/>
              <a:buChar char="•"/>
            </a:pPr>
            <a:r>
              <a:rPr lang="en-IN" sz="1400" b="1" i="0" u="sng" strike="noStrike" cap="none">
                <a:solidFill>
                  <a:srgbClr val="ECECEC"/>
                </a:solidFill>
                <a:latin typeface="Arial"/>
                <a:ea typeface="Arial"/>
                <a:cs typeface="Arial"/>
                <a:sym typeface="Arial"/>
              </a:rPr>
              <a:t>Predictability and Consistency</a:t>
            </a:r>
            <a:r>
              <a:rPr lang="en-IN" sz="1400" b="0" i="0" u="none" strike="noStrike" cap="none">
                <a:solidFill>
                  <a:srgbClr val="ECECEC"/>
                </a:solidFill>
                <a:latin typeface="Arial"/>
                <a:ea typeface="Arial"/>
                <a:cs typeface="Arial"/>
                <a:sym typeface="Arial"/>
              </a:rPr>
              <a:t>: Colorization can provide predictability and consistency in educational materials, which can be reassuring for children with autism who thrive on routine and structure. Consistent use of color coding and visual elements can help create a familiar learning environment and reduce anxiety associated with novel or unfamiliar stimuli.</a:t>
            </a:r>
            <a:endParaRPr sz="1400" b="0" i="0" u="none" strike="noStrike" cap="none">
              <a:solidFill>
                <a:schemeClr val="lt1"/>
              </a:solidFill>
              <a:latin typeface="Sorts Mill Goudy"/>
              <a:ea typeface="Sorts Mill Goudy"/>
              <a:cs typeface="Sorts Mill Goudy"/>
              <a:sym typeface="Sorts Mill Goudy"/>
            </a:endParaRPr>
          </a:p>
          <a:p>
            <a:pPr marL="0" marR="0" lvl="0" indent="0" algn="l" rtl="0">
              <a:spcBef>
                <a:spcPts val="0"/>
              </a:spcBef>
              <a:spcAft>
                <a:spcPts val="0"/>
              </a:spcAft>
              <a:buNone/>
            </a:pPr>
            <a:endParaRPr sz="1600">
              <a:solidFill>
                <a:schemeClr val="lt1"/>
              </a:solidFill>
              <a:latin typeface="Sorts Mill Goudy"/>
              <a:ea typeface="Sorts Mill Goudy"/>
              <a:cs typeface="Sorts Mill Goudy"/>
              <a:sym typeface="Sorts Mill Goudy"/>
            </a:endParaRPr>
          </a:p>
        </p:txBody>
      </p:sp>
      <p:sp>
        <p:nvSpPr>
          <p:cNvPr id="184" name="Google Shape;184;p3"/>
          <p:cNvSpPr txBox="1"/>
          <p:nvPr/>
        </p:nvSpPr>
        <p:spPr>
          <a:xfrm>
            <a:off x="3619890" y="4186239"/>
            <a:ext cx="6097554" cy="224676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ECECEC"/>
              </a:buClr>
              <a:buSzPts val="1400"/>
              <a:buFont typeface="Arial"/>
              <a:buChar char="•"/>
            </a:pPr>
            <a:r>
              <a:rPr lang="en-IN" sz="1400" b="1" i="0" u="sng">
                <a:solidFill>
                  <a:srgbClr val="ECECEC"/>
                </a:solidFill>
                <a:latin typeface="Arial"/>
                <a:ea typeface="Arial"/>
                <a:cs typeface="Arial"/>
                <a:sym typeface="Arial"/>
              </a:rPr>
              <a:t>Attention and Engagement</a:t>
            </a:r>
            <a:r>
              <a:rPr lang="en-IN" sz="1400" b="0" i="0" u="sng">
                <a:solidFill>
                  <a:srgbClr val="ECECEC"/>
                </a:solidFill>
                <a:latin typeface="Arial"/>
                <a:ea typeface="Arial"/>
                <a:cs typeface="Arial"/>
                <a:sym typeface="Arial"/>
              </a:rPr>
              <a:t>: </a:t>
            </a:r>
            <a:r>
              <a:rPr lang="en-IN" sz="1400" b="0" i="0">
                <a:solidFill>
                  <a:srgbClr val="ECECEC"/>
                </a:solidFill>
                <a:latin typeface="Arial"/>
                <a:ea typeface="Arial"/>
                <a:cs typeface="Arial"/>
                <a:sym typeface="Arial"/>
              </a:rPr>
              <a:t>Colorized images tend to capture attention more effectively than black and white images due to the increased visual stimulation they provide. Research indicates that the human brain is naturally drawn to color and tends to prioritize colorful stimuli over monochromatic ones. As a result, colorized images can enhance engagement and sustain attention during learning activities.</a:t>
            </a:r>
            <a:endParaRPr/>
          </a:p>
          <a:p>
            <a:pPr marL="285750" marR="0" lvl="0" indent="-285750" algn="l" rtl="0">
              <a:spcBef>
                <a:spcPts val="0"/>
              </a:spcBef>
              <a:spcAft>
                <a:spcPts val="0"/>
              </a:spcAft>
              <a:buClr>
                <a:srgbClr val="ECECEC"/>
              </a:buClr>
              <a:buSzPts val="1400"/>
              <a:buFont typeface="Arial"/>
              <a:buChar char="•"/>
            </a:pPr>
            <a:r>
              <a:rPr lang="en-IN" sz="1400" b="1" i="0" u="sng">
                <a:solidFill>
                  <a:srgbClr val="ECECEC"/>
                </a:solidFill>
                <a:latin typeface="Arial"/>
                <a:ea typeface="Arial"/>
                <a:cs typeface="Arial"/>
                <a:sym typeface="Arial"/>
              </a:rPr>
              <a:t>Emotional Response and Motivation</a:t>
            </a:r>
            <a:r>
              <a:rPr lang="en-IN" sz="1400" b="0" i="0">
                <a:solidFill>
                  <a:srgbClr val="ECECEC"/>
                </a:solidFill>
                <a:latin typeface="Arial"/>
                <a:ea typeface="Arial"/>
                <a:cs typeface="Arial"/>
                <a:sym typeface="Arial"/>
              </a:rPr>
              <a:t>: Color has the potential to evoke emotional responses and influence mood, which can impact motivation and learning outcomes. Bright and vibrant colors are often associated with positive emotion</a:t>
            </a:r>
            <a:endParaRPr sz="1400">
              <a:solidFill>
                <a:schemeClr val="lt1"/>
              </a:solidFill>
              <a:latin typeface="Sorts Mill Goudy"/>
              <a:ea typeface="Sorts Mill Goudy"/>
              <a:cs typeface="Sorts Mill Goudy"/>
              <a:sym typeface="Sorts Mill Goudy"/>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5"/>
          <p:cNvSpPr/>
          <p:nvPr/>
        </p:nvSpPr>
        <p:spPr>
          <a:xfrm>
            <a:off x="699796" y="2519265"/>
            <a:ext cx="2164702" cy="2043404"/>
          </a:xfrm>
          <a:prstGeom prst="rect">
            <a:avLst/>
          </a:prstGeom>
          <a:solidFill>
            <a:schemeClr val="lt1"/>
          </a:solidFill>
          <a:ln w="158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dk1"/>
                </a:solidFill>
                <a:latin typeface="Sorts Mill Goudy"/>
                <a:ea typeface="Sorts Mill Goudy"/>
                <a:cs typeface="Sorts Mill Goudy"/>
                <a:sym typeface="Sorts Mill Goudy"/>
              </a:rPr>
              <a:t>Colouring Images</a:t>
            </a:r>
            <a:endParaRPr/>
          </a:p>
        </p:txBody>
      </p:sp>
      <p:cxnSp>
        <p:nvCxnSpPr>
          <p:cNvPr id="191" name="Google Shape;191;p5"/>
          <p:cNvCxnSpPr/>
          <p:nvPr/>
        </p:nvCxnSpPr>
        <p:spPr>
          <a:xfrm rot="10800000" flipH="1">
            <a:off x="2864498" y="2471370"/>
            <a:ext cx="2034074" cy="802432"/>
          </a:xfrm>
          <a:prstGeom prst="straightConnector1">
            <a:avLst/>
          </a:prstGeom>
          <a:noFill/>
          <a:ln w="9525" cap="rnd" cmpd="sng">
            <a:solidFill>
              <a:srgbClr val="E49A2B"/>
            </a:solidFill>
            <a:prstDash val="solid"/>
            <a:round/>
            <a:headEnd type="none" w="sm" len="sm"/>
            <a:tailEnd type="triangle" w="med" len="med"/>
          </a:ln>
        </p:spPr>
      </p:cxnSp>
      <p:cxnSp>
        <p:nvCxnSpPr>
          <p:cNvPr id="192" name="Google Shape;192;p5"/>
          <p:cNvCxnSpPr/>
          <p:nvPr/>
        </p:nvCxnSpPr>
        <p:spPr>
          <a:xfrm>
            <a:off x="2864498" y="3956180"/>
            <a:ext cx="2034074" cy="606489"/>
          </a:xfrm>
          <a:prstGeom prst="straightConnector1">
            <a:avLst/>
          </a:prstGeom>
          <a:noFill/>
          <a:ln w="9525" cap="rnd" cmpd="sng">
            <a:solidFill>
              <a:srgbClr val="E49A2B"/>
            </a:solidFill>
            <a:prstDash val="solid"/>
            <a:round/>
            <a:headEnd type="none" w="sm" len="sm"/>
            <a:tailEnd type="triangle" w="med" len="med"/>
          </a:ln>
        </p:spPr>
      </p:cxnSp>
      <p:pic>
        <p:nvPicPr>
          <p:cNvPr id="193" name="Google Shape;193;p5"/>
          <p:cNvPicPr preferRelativeResize="0"/>
          <p:nvPr/>
        </p:nvPicPr>
        <p:blipFill rotWithShape="1">
          <a:blip r:embed="rId3">
            <a:alphaModFix/>
          </a:blip>
          <a:srcRect/>
          <a:stretch/>
        </p:blipFill>
        <p:spPr>
          <a:xfrm>
            <a:off x="4899292" y="726622"/>
            <a:ext cx="4814594" cy="2294011"/>
          </a:xfrm>
          <a:prstGeom prst="rect">
            <a:avLst/>
          </a:prstGeom>
          <a:noFill/>
          <a:ln>
            <a:noFill/>
          </a:ln>
        </p:spPr>
      </p:pic>
      <p:pic>
        <p:nvPicPr>
          <p:cNvPr id="194" name="Google Shape;194;p5"/>
          <p:cNvPicPr preferRelativeResize="0"/>
          <p:nvPr/>
        </p:nvPicPr>
        <p:blipFill rotWithShape="1">
          <a:blip r:embed="rId4">
            <a:alphaModFix/>
          </a:blip>
          <a:srcRect/>
          <a:stretch/>
        </p:blipFill>
        <p:spPr>
          <a:xfrm>
            <a:off x="4872973" y="3713585"/>
            <a:ext cx="4840913" cy="208723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6"/>
          <p:cNvSpPr/>
          <p:nvPr/>
        </p:nvSpPr>
        <p:spPr>
          <a:xfrm>
            <a:off x="2771192" y="2407298"/>
            <a:ext cx="2164702" cy="2043404"/>
          </a:xfrm>
          <a:prstGeom prst="rect">
            <a:avLst/>
          </a:prstGeom>
          <a:solidFill>
            <a:schemeClr val="lt1"/>
          </a:solidFill>
          <a:ln w="158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dk1"/>
                </a:solidFill>
                <a:latin typeface="Sorts Mill Goudy"/>
                <a:ea typeface="Sorts Mill Goudy"/>
                <a:cs typeface="Sorts Mill Goudy"/>
                <a:sym typeface="Sorts Mill Goudy"/>
              </a:rPr>
              <a:t>Landscape </a:t>
            </a:r>
            <a:endParaRPr/>
          </a:p>
          <a:p>
            <a:pPr marL="0" marR="0" lvl="0" indent="0" algn="ctr" rtl="0">
              <a:spcBef>
                <a:spcPts val="0"/>
              </a:spcBef>
              <a:spcAft>
                <a:spcPts val="0"/>
              </a:spcAft>
              <a:buNone/>
            </a:pPr>
            <a:r>
              <a:rPr lang="en-IN" sz="1800">
                <a:solidFill>
                  <a:schemeClr val="dk1"/>
                </a:solidFill>
                <a:latin typeface="Sorts Mill Goudy"/>
                <a:ea typeface="Sorts Mill Goudy"/>
                <a:cs typeface="Sorts Mill Goudy"/>
                <a:sym typeface="Sorts Mill Goudy"/>
              </a:rPr>
              <a:t>Dataset</a:t>
            </a:r>
            <a:endParaRPr/>
          </a:p>
        </p:txBody>
      </p:sp>
      <p:pic>
        <p:nvPicPr>
          <p:cNvPr id="201" name="Google Shape;201;p6"/>
          <p:cNvPicPr preferRelativeResize="0"/>
          <p:nvPr/>
        </p:nvPicPr>
        <p:blipFill rotWithShape="1">
          <a:blip r:embed="rId3">
            <a:alphaModFix/>
          </a:blip>
          <a:srcRect/>
          <a:stretch/>
        </p:blipFill>
        <p:spPr>
          <a:xfrm>
            <a:off x="1828015" y="993230"/>
            <a:ext cx="7362638" cy="1201379"/>
          </a:xfrm>
          <a:prstGeom prst="rect">
            <a:avLst/>
          </a:prstGeom>
          <a:noFill/>
          <a:ln>
            <a:noFill/>
          </a:ln>
        </p:spPr>
      </p:pic>
      <p:pic>
        <p:nvPicPr>
          <p:cNvPr id="202" name="Google Shape;202;p6"/>
          <p:cNvPicPr preferRelativeResize="0"/>
          <p:nvPr/>
        </p:nvPicPr>
        <p:blipFill rotWithShape="1">
          <a:blip r:embed="rId4">
            <a:alphaModFix/>
          </a:blip>
          <a:srcRect/>
          <a:stretch/>
        </p:blipFill>
        <p:spPr>
          <a:xfrm>
            <a:off x="1828015" y="4815969"/>
            <a:ext cx="7362639" cy="1155228"/>
          </a:xfrm>
          <a:prstGeom prst="rect">
            <a:avLst/>
          </a:prstGeom>
          <a:noFill/>
          <a:ln>
            <a:noFill/>
          </a:ln>
        </p:spPr>
      </p:pic>
      <p:sp>
        <p:nvSpPr>
          <p:cNvPr id="203" name="Google Shape;203;p6"/>
          <p:cNvSpPr/>
          <p:nvPr/>
        </p:nvSpPr>
        <p:spPr>
          <a:xfrm>
            <a:off x="6245290" y="2426349"/>
            <a:ext cx="2164702" cy="2043404"/>
          </a:xfrm>
          <a:prstGeom prst="rect">
            <a:avLst/>
          </a:prstGeom>
          <a:solidFill>
            <a:schemeClr val="lt1"/>
          </a:solidFill>
          <a:ln w="158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dk1"/>
                </a:solidFill>
                <a:latin typeface="Sorts Mill Goudy"/>
                <a:ea typeface="Sorts Mill Goudy"/>
                <a:cs typeface="Sorts Mill Goudy"/>
                <a:sym typeface="Sorts Mill Goudy"/>
              </a:rPr>
              <a:t>7129 coloured </a:t>
            </a:r>
            <a:endParaRPr/>
          </a:p>
          <a:p>
            <a:pPr marL="0" marR="0" lvl="0" indent="0" algn="ctr" rtl="0">
              <a:spcBef>
                <a:spcPts val="0"/>
              </a:spcBef>
              <a:spcAft>
                <a:spcPts val="0"/>
              </a:spcAft>
              <a:buNone/>
            </a:pPr>
            <a:r>
              <a:rPr lang="en-IN" sz="1800">
                <a:solidFill>
                  <a:schemeClr val="dk1"/>
                </a:solidFill>
                <a:latin typeface="Sorts Mill Goudy"/>
                <a:ea typeface="Sorts Mill Goudy"/>
                <a:cs typeface="Sorts Mill Goudy"/>
                <a:sym typeface="Sorts Mill Goudy"/>
              </a:rPr>
              <a:t>and </a:t>
            </a:r>
            <a:endParaRPr/>
          </a:p>
          <a:p>
            <a:pPr marL="0" marR="0" lvl="0" indent="0" algn="ctr" rtl="0">
              <a:spcBef>
                <a:spcPts val="0"/>
              </a:spcBef>
              <a:spcAft>
                <a:spcPts val="0"/>
              </a:spcAft>
              <a:buNone/>
            </a:pPr>
            <a:r>
              <a:rPr lang="en-IN" sz="1800">
                <a:solidFill>
                  <a:schemeClr val="dk1"/>
                </a:solidFill>
                <a:latin typeface="Sorts Mill Goudy"/>
                <a:ea typeface="Sorts Mill Goudy"/>
                <a:cs typeface="Sorts Mill Goudy"/>
                <a:sym typeface="Sorts Mill Goudy"/>
              </a:rPr>
              <a:t>7129 gray</a:t>
            </a:r>
            <a:endParaRPr/>
          </a:p>
          <a:p>
            <a:pPr marL="0" marR="0" lvl="0" indent="0" algn="ctr" rtl="0">
              <a:spcBef>
                <a:spcPts val="0"/>
              </a:spcBef>
              <a:spcAft>
                <a:spcPts val="0"/>
              </a:spcAft>
              <a:buNone/>
            </a:pPr>
            <a:r>
              <a:rPr lang="en-IN" sz="1800">
                <a:solidFill>
                  <a:schemeClr val="dk1"/>
                </a:solidFill>
                <a:latin typeface="Sorts Mill Goudy"/>
                <a:ea typeface="Sorts Mill Goudy"/>
                <a:cs typeface="Sorts Mill Goudy"/>
                <a:sym typeface="Sorts Mill Goudy"/>
              </a:rPr>
              <a:t>Images</a:t>
            </a:r>
            <a:endParaRPr/>
          </a:p>
        </p:txBody>
      </p:sp>
      <p:cxnSp>
        <p:nvCxnSpPr>
          <p:cNvPr id="204" name="Google Shape;204;p6"/>
          <p:cNvCxnSpPr>
            <a:stCxn id="200" idx="3"/>
            <a:endCxn id="203" idx="1"/>
          </p:cNvCxnSpPr>
          <p:nvPr/>
        </p:nvCxnSpPr>
        <p:spPr>
          <a:xfrm>
            <a:off x="4935894" y="3429000"/>
            <a:ext cx="1309500" cy="19200"/>
          </a:xfrm>
          <a:prstGeom prst="straightConnector1">
            <a:avLst/>
          </a:prstGeom>
          <a:noFill/>
          <a:ln w="9525" cap="rnd" cmpd="sng">
            <a:solidFill>
              <a:srgbClr val="E49A2B"/>
            </a:solidFill>
            <a:prstDash val="solid"/>
            <a:round/>
            <a:headEnd type="none" w="sm" len="sm"/>
            <a:tailEnd type="triangl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g2c3600f5abd_0_0"/>
          <p:cNvSpPr txBox="1">
            <a:spLocks noGrp="1"/>
          </p:cNvSpPr>
          <p:nvPr>
            <p:ph type="title"/>
          </p:nvPr>
        </p:nvSpPr>
        <p:spPr>
          <a:xfrm>
            <a:off x="919045" y="326775"/>
            <a:ext cx="10353900" cy="12573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IN"/>
              <a:t>Using Autoencoder</a:t>
            </a:r>
            <a:endParaRPr/>
          </a:p>
        </p:txBody>
      </p:sp>
      <p:pic>
        <p:nvPicPr>
          <p:cNvPr id="211" name="Google Shape;211;g2c3600f5abd_0_0"/>
          <p:cNvPicPr preferRelativeResize="0"/>
          <p:nvPr/>
        </p:nvPicPr>
        <p:blipFill>
          <a:blip r:embed="rId3">
            <a:alphaModFix/>
          </a:blip>
          <a:stretch>
            <a:fillRect/>
          </a:stretch>
        </p:blipFill>
        <p:spPr>
          <a:xfrm>
            <a:off x="3919538" y="1584075"/>
            <a:ext cx="4352925" cy="4857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g2c3600f5abd_0_36"/>
          <p:cNvPicPr preferRelativeResize="0"/>
          <p:nvPr/>
        </p:nvPicPr>
        <p:blipFill rotWithShape="1">
          <a:blip r:embed="rId3">
            <a:alphaModFix/>
          </a:blip>
          <a:srcRect/>
          <a:stretch/>
        </p:blipFill>
        <p:spPr>
          <a:xfrm>
            <a:off x="5187266" y="311567"/>
            <a:ext cx="3088962" cy="1471798"/>
          </a:xfrm>
          <a:prstGeom prst="rect">
            <a:avLst/>
          </a:prstGeom>
          <a:noFill/>
          <a:ln>
            <a:noFill/>
          </a:ln>
        </p:spPr>
      </p:pic>
      <p:pic>
        <p:nvPicPr>
          <p:cNvPr id="217" name="Google Shape;217;g2c3600f5abd_0_36"/>
          <p:cNvPicPr preferRelativeResize="0"/>
          <p:nvPr/>
        </p:nvPicPr>
        <p:blipFill rotWithShape="1">
          <a:blip r:embed="rId4">
            <a:alphaModFix/>
          </a:blip>
          <a:srcRect/>
          <a:stretch/>
        </p:blipFill>
        <p:spPr>
          <a:xfrm>
            <a:off x="4541816" y="4228410"/>
            <a:ext cx="4691261" cy="1515132"/>
          </a:xfrm>
          <a:prstGeom prst="rect">
            <a:avLst/>
          </a:prstGeom>
          <a:noFill/>
          <a:ln>
            <a:noFill/>
          </a:ln>
        </p:spPr>
      </p:pic>
      <p:sp>
        <p:nvSpPr>
          <p:cNvPr id="218" name="Google Shape;218;g2c3600f5abd_0_36"/>
          <p:cNvSpPr/>
          <p:nvPr/>
        </p:nvSpPr>
        <p:spPr>
          <a:xfrm>
            <a:off x="0" y="2783460"/>
            <a:ext cx="1414500" cy="1515000"/>
          </a:xfrm>
          <a:prstGeom prst="rect">
            <a:avLst/>
          </a:prstGeom>
          <a:solidFill>
            <a:schemeClr val="lt1"/>
          </a:solidFill>
          <a:ln w="158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dk1"/>
                </a:solidFill>
                <a:latin typeface="Sorts Mill Goudy"/>
                <a:ea typeface="Sorts Mill Goudy"/>
                <a:cs typeface="Sorts Mill Goudy"/>
                <a:sym typeface="Sorts Mill Goudy"/>
              </a:rPr>
              <a:t>Results</a:t>
            </a:r>
            <a:endParaRPr/>
          </a:p>
        </p:txBody>
      </p:sp>
      <p:sp>
        <p:nvSpPr>
          <p:cNvPr id="219" name="Google Shape;219;g2c3600f5abd_0_36"/>
          <p:cNvSpPr/>
          <p:nvPr/>
        </p:nvSpPr>
        <p:spPr>
          <a:xfrm>
            <a:off x="1795316" y="1268328"/>
            <a:ext cx="1612200" cy="1515000"/>
          </a:xfrm>
          <a:prstGeom prst="rect">
            <a:avLst/>
          </a:prstGeom>
          <a:solidFill>
            <a:schemeClr val="lt1"/>
          </a:solidFill>
          <a:ln w="158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dk1"/>
                </a:solidFill>
                <a:latin typeface="Sorts Mill Goudy"/>
                <a:ea typeface="Sorts Mill Goudy"/>
                <a:cs typeface="Sorts Mill Goudy"/>
                <a:sym typeface="Sorts Mill Goudy"/>
              </a:rPr>
              <a:t>Autoencoder:</a:t>
            </a:r>
            <a:endParaRPr/>
          </a:p>
        </p:txBody>
      </p:sp>
      <p:cxnSp>
        <p:nvCxnSpPr>
          <p:cNvPr id="220" name="Google Shape;220;g2c3600f5abd_0_36"/>
          <p:cNvCxnSpPr/>
          <p:nvPr/>
        </p:nvCxnSpPr>
        <p:spPr>
          <a:xfrm rot="10800000" flipH="1">
            <a:off x="1414393" y="2783437"/>
            <a:ext cx="619800" cy="519600"/>
          </a:xfrm>
          <a:prstGeom prst="straightConnector1">
            <a:avLst/>
          </a:prstGeom>
          <a:noFill/>
          <a:ln w="9525" cap="rnd" cmpd="sng">
            <a:solidFill>
              <a:srgbClr val="E49A2B"/>
            </a:solidFill>
            <a:prstDash val="solid"/>
            <a:round/>
            <a:headEnd type="none" w="sm" len="sm"/>
            <a:tailEnd type="triangle" w="med" len="med"/>
          </a:ln>
        </p:spPr>
      </p:cxnSp>
      <p:cxnSp>
        <p:nvCxnSpPr>
          <p:cNvPr id="221" name="Google Shape;221;g2c3600f5abd_0_36"/>
          <p:cNvCxnSpPr/>
          <p:nvPr/>
        </p:nvCxnSpPr>
        <p:spPr>
          <a:xfrm>
            <a:off x="3407592" y="2258008"/>
            <a:ext cx="978600" cy="0"/>
          </a:xfrm>
          <a:prstGeom prst="straightConnector1">
            <a:avLst/>
          </a:prstGeom>
          <a:noFill/>
          <a:ln w="9525" cap="rnd" cmpd="sng">
            <a:solidFill>
              <a:srgbClr val="E49A2B"/>
            </a:solidFill>
            <a:prstDash val="solid"/>
            <a:round/>
            <a:headEnd type="none" w="sm" len="sm"/>
            <a:tailEnd type="triangle" w="med" len="med"/>
          </a:ln>
        </p:spPr>
      </p:cxnSp>
      <p:sp>
        <p:nvSpPr>
          <p:cNvPr id="222" name="Google Shape;222;g2c3600f5abd_0_36"/>
          <p:cNvSpPr/>
          <p:nvPr/>
        </p:nvSpPr>
        <p:spPr>
          <a:xfrm>
            <a:off x="4610900" y="2115525"/>
            <a:ext cx="4553100" cy="151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rts Mill Goudy"/>
              <a:ea typeface="Sorts Mill Goudy"/>
              <a:cs typeface="Sorts Mill Goudy"/>
              <a:sym typeface="Sorts Mill Goudy"/>
            </a:endParaRPr>
          </a:p>
          <a:p>
            <a:pPr marL="0" lvl="0" indent="0" algn="ctr" rtl="0">
              <a:spcBef>
                <a:spcPts val="0"/>
              </a:spcBef>
              <a:spcAft>
                <a:spcPts val="0"/>
              </a:spcAft>
              <a:buNone/>
            </a:pPr>
            <a:endParaRPr>
              <a:latin typeface="Sorts Mill Goudy"/>
              <a:ea typeface="Sorts Mill Goudy"/>
              <a:cs typeface="Sorts Mill Goudy"/>
              <a:sym typeface="Sorts Mill Goudy"/>
            </a:endParaRPr>
          </a:p>
          <a:p>
            <a:pPr marL="0" lvl="0" indent="0" algn="ctr" rtl="0">
              <a:spcBef>
                <a:spcPts val="0"/>
              </a:spcBef>
              <a:spcAft>
                <a:spcPts val="0"/>
              </a:spcAft>
              <a:buNone/>
            </a:pPr>
            <a:r>
              <a:rPr lang="en-IN">
                <a:latin typeface="Sorts Mill Goudy"/>
                <a:ea typeface="Sorts Mill Goudy"/>
                <a:cs typeface="Sorts Mill Goudy"/>
                <a:sym typeface="Sorts Mill Goudy"/>
              </a:rPr>
              <a:t>Sequential Auto Encoder with 2D Convolution</a:t>
            </a:r>
            <a:endParaRPr>
              <a:latin typeface="Sorts Mill Goudy"/>
              <a:ea typeface="Sorts Mill Goudy"/>
              <a:cs typeface="Sorts Mill Goudy"/>
              <a:sym typeface="Sorts Mill Goudy"/>
            </a:endParaRPr>
          </a:p>
          <a:p>
            <a:pPr marL="0" lvl="0" indent="0" algn="ctr" rtl="0">
              <a:spcBef>
                <a:spcPts val="0"/>
              </a:spcBef>
              <a:spcAft>
                <a:spcPts val="0"/>
              </a:spcAft>
              <a:buNone/>
            </a:pPr>
            <a:r>
              <a:rPr lang="en-IN">
                <a:latin typeface="Sorts Mill Goudy"/>
                <a:ea typeface="Sorts Mill Goudy"/>
                <a:cs typeface="Sorts Mill Goudy"/>
                <a:sym typeface="Sorts Mill Goudy"/>
              </a:rPr>
              <a:t>Loss - Mean Square Error</a:t>
            </a:r>
            <a:endParaRPr>
              <a:latin typeface="Sorts Mill Goudy"/>
              <a:ea typeface="Sorts Mill Goudy"/>
              <a:cs typeface="Sorts Mill Goudy"/>
              <a:sym typeface="Sorts Mill Goudy"/>
            </a:endParaRPr>
          </a:p>
          <a:p>
            <a:pPr marL="0" lvl="0" indent="0" algn="ctr" rtl="0">
              <a:spcBef>
                <a:spcPts val="0"/>
              </a:spcBef>
              <a:spcAft>
                <a:spcPts val="0"/>
              </a:spcAft>
              <a:buNone/>
            </a:pPr>
            <a:r>
              <a:rPr lang="en-IN">
                <a:latin typeface="Sorts Mill Goudy"/>
                <a:ea typeface="Sorts Mill Goudy"/>
                <a:cs typeface="Sorts Mill Goudy"/>
                <a:sym typeface="Sorts Mill Goudy"/>
              </a:rPr>
              <a:t>Validation Loss :  0.09</a:t>
            </a:r>
            <a:endParaRPr>
              <a:latin typeface="Sorts Mill Goudy"/>
              <a:ea typeface="Sorts Mill Goudy"/>
              <a:cs typeface="Sorts Mill Goudy"/>
              <a:sym typeface="Sorts Mill Goudy"/>
            </a:endParaRPr>
          </a:p>
          <a:p>
            <a:pPr marL="0" lvl="0" indent="0" algn="l" rtl="0">
              <a:spcBef>
                <a:spcPts val="0"/>
              </a:spcBef>
              <a:spcAft>
                <a:spcPts val="0"/>
              </a:spcAft>
              <a:buNone/>
            </a:pPr>
            <a:endParaRPr>
              <a:latin typeface="Sorts Mill Goudy"/>
              <a:ea typeface="Sorts Mill Goudy"/>
              <a:cs typeface="Sorts Mill Goudy"/>
              <a:sym typeface="Sorts Mill Goudy"/>
            </a:endParaRPr>
          </a:p>
          <a:p>
            <a:pPr marL="0" lvl="0" indent="0" algn="l" rtl="0">
              <a:spcBef>
                <a:spcPts val="0"/>
              </a:spcBef>
              <a:spcAft>
                <a:spcPts val="0"/>
              </a:spcAft>
              <a:buNone/>
            </a:pPr>
            <a:endParaRPr>
              <a:latin typeface="Sorts Mill Goudy"/>
              <a:ea typeface="Sorts Mill Goudy"/>
              <a:cs typeface="Sorts Mill Goudy"/>
              <a:sym typeface="Sorts Mill Goudy"/>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g2c3600f5abd_2_0"/>
          <p:cNvSpPr txBox="1"/>
          <p:nvPr/>
        </p:nvSpPr>
        <p:spPr>
          <a:xfrm>
            <a:off x="533950" y="2485075"/>
            <a:ext cx="9145800" cy="2770500"/>
          </a:xfrm>
          <a:prstGeom prst="rect">
            <a:avLst/>
          </a:prstGeom>
          <a:noFill/>
          <a:ln>
            <a:noFill/>
          </a:ln>
        </p:spPr>
        <p:txBody>
          <a:bodyPr spcFirstLastPara="1" wrap="square" lIns="91425" tIns="91425" rIns="91425" bIns="91425" anchor="t" anchorCtr="0">
            <a:spAutoFit/>
          </a:bodyPr>
          <a:lstStyle/>
          <a:p>
            <a:pPr marL="457200" lvl="0" indent="-381000" algn="l" rtl="0">
              <a:spcBef>
                <a:spcPts val="0"/>
              </a:spcBef>
              <a:spcAft>
                <a:spcPts val="0"/>
              </a:spcAft>
              <a:buClr>
                <a:schemeClr val="lt1"/>
              </a:buClr>
              <a:buSzPts val="2400"/>
              <a:buFont typeface="Roboto"/>
              <a:buChar char="-"/>
            </a:pPr>
            <a:r>
              <a:rPr lang="en-IN" sz="2400">
                <a:solidFill>
                  <a:schemeClr val="lt1"/>
                </a:solidFill>
                <a:highlight>
                  <a:schemeClr val="dk1"/>
                </a:highlight>
                <a:latin typeface="Roboto"/>
                <a:ea typeface="Roboto"/>
                <a:cs typeface="Roboto"/>
                <a:sym typeface="Roboto"/>
              </a:rPr>
              <a:t>This presentation introduces a project focused on image colorization using Generative Adversarial Networks (GANs).</a:t>
            </a:r>
            <a:endParaRPr sz="2400">
              <a:solidFill>
                <a:schemeClr val="lt1"/>
              </a:solidFill>
              <a:highlight>
                <a:schemeClr val="dk1"/>
              </a:highlight>
              <a:latin typeface="Roboto"/>
              <a:ea typeface="Roboto"/>
              <a:cs typeface="Roboto"/>
              <a:sym typeface="Roboto"/>
            </a:endParaRPr>
          </a:p>
          <a:p>
            <a:pPr marL="457200" lvl="0" indent="0" algn="l" rtl="0">
              <a:spcBef>
                <a:spcPts val="0"/>
              </a:spcBef>
              <a:spcAft>
                <a:spcPts val="0"/>
              </a:spcAft>
              <a:buNone/>
            </a:pPr>
            <a:r>
              <a:rPr lang="en-IN" sz="2400">
                <a:solidFill>
                  <a:schemeClr val="lt1"/>
                </a:solidFill>
                <a:highlight>
                  <a:schemeClr val="dk1"/>
                </a:highlight>
                <a:latin typeface="Roboto"/>
                <a:ea typeface="Roboto"/>
                <a:cs typeface="Roboto"/>
                <a:sym typeface="Roboto"/>
              </a:rPr>
              <a:t> </a:t>
            </a:r>
            <a:endParaRPr sz="2400">
              <a:solidFill>
                <a:schemeClr val="lt1"/>
              </a:solidFill>
              <a:highlight>
                <a:schemeClr val="dk1"/>
              </a:highlight>
              <a:latin typeface="Roboto"/>
              <a:ea typeface="Roboto"/>
              <a:cs typeface="Roboto"/>
              <a:sym typeface="Roboto"/>
            </a:endParaRPr>
          </a:p>
          <a:p>
            <a:pPr marL="457200" lvl="0" indent="-381000" algn="l" rtl="0">
              <a:spcBef>
                <a:spcPts val="0"/>
              </a:spcBef>
              <a:spcAft>
                <a:spcPts val="0"/>
              </a:spcAft>
              <a:buClr>
                <a:schemeClr val="lt1"/>
              </a:buClr>
              <a:buSzPts val="2400"/>
              <a:buFont typeface="Roboto"/>
              <a:buChar char="-"/>
            </a:pPr>
            <a:r>
              <a:rPr lang="en-IN" sz="2400">
                <a:solidFill>
                  <a:schemeClr val="lt1"/>
                </a:solidFill>
                <a:highlight>
                  <a:schemeClr val="dk1"/>
                </a:highlight>
                <a:latin typeface="Roboto"/>
                <a:ea typeface="Roboto"/>
                <a:cs typeface="Roboto"/>
                <a:sym typeface="Roboto"/>
              </a:rPr>
              <a:t>The model architecture and the discriminator are key components of this project.</a:t>
            </a:r>
            <a:endParaRPr sz="2400">
              <a:solidFill>
                <a:schemeClr val="lt1"/>
              </a:solidFill>
              <a:highlight>
                <a:schemeClr val="dk1"/>
              </a:highlight>
              <a:latin typeface="Roboto"/>
              <a:ea typeface="Roboto"/>
              <a:cs typeface="Roboto"/>
              <a:sym typeface="Roboto"/>
            </a:endParaRPr>
          </a:p>
          <a:p>
            <a:pPr marL="457200" lvl="0" indent="0" algn="l" rtl="0">
              <a:spcBef>
                <a:spcPts val="0"/>
              </a:spcBef>
              <a:spcAft>
                <a:spcPts val="0"/>
              </a:spcAft>
              <a:buNone/>
            </a:pPr>
            <a:endParaRPr sz="2400">
              <a:solidFill>
                <a:schemeClr val="lt1"/>
              </a:solidFill>
              <a:highlight>
                <a:schemeClr val="dk1"/>
              </a:highlight>
              <a:latin typeface="Roboto"/>
              <a:ea typeface="Roboto"/>
              <a:cs typeface="Roboto"/>
              <a:sym typeface="Roboto"/>
            </a:endParaRPr>
          </a:p>
          <a:p>
            <a:pPr marL="457200" lvl="0" indent="-381000" algn="l" rtl="0">
              <a:spcBef>
                <a:spcPts val="0"/>
              </a:spcBef>
              <a:spcAft>
                <a:spcPts val="0"/>
              </a:spcAft>
              <a:buClr>
                <a:schemeClr val="lt1"/>
              </a:buClr>
              <a:buSzPts val="2400"/>
              <a:buFont typeface="Roboto"/>
              <a:buChar char="-"/>
            </a:pPr>
            <a:r>
              <a:rPr lang="en-IN" sz="2400">
                <a:solidFill>
                  <a:schemeClr val="lt1"/>
                </a:solidFill>
                <a:highlight>
                  <a:schemeClr val="dk1"/>
                </a:highlight>
                <a:latin typeface="Roboto"/>
                <a:ea typeface="Roboto"/>
                <a:cs typeface="Roboto"/>
                <a:sym typeface="Roboto"/>
              </a:rPr>
              <a:t>We have included results for human evaluation</a:t>
            </a:r>
            <a:endParaRPr sz="2400">
              <a:solidFill>
                <a:schemeClr val="lt1"/>
              </a:solidFill>
              <a:highlight>
                <a:schemeClr val="dk1"/>
              </a:highlight>
              <a:latin typeface="Roboto"/>
              <a:ea typeface="Roboto"/>
              <a:cs typeface="Roboto"/>
              <a:sym typeface="Roboto"/>
            </a:endParaRPr>
          </a:p>
        </p:txBody>
      </p:sp>
      <p:sp>
        <p:nvSpPr>
          <p:cNvPr id="228" name="Google Shape;228;g2c3600f5abd_2_0"/>
          <p:cNvSpPr txBox="1"/>
          <p:nvPr/>
        </p:nvSpPr>
        <p:spPr>
          <a:xfrm>
            <a:off x="2912750" y="827500"/>
            <a:ext cx="7288200" cy="754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3700" b="1">
                <a:solidFill>
                  <a:schemeClr val="lt1"/>
                </a:solidFill>
                <a:highlight>
                  <a:schemeClr val="dk1"/>
                </a:highlight>
                <a:latin typeface="Roboto"/>
                <a:ea typeface="Roboto"/>
                <a:cs typeface="Roboto"/>
                <a:sym typeface="Roboto"/>
              </a:rPr>
              <a:t>Image Colorization using GANs</a:t>
            </a:r>
            <a:endParaRPr sz="4600" b="1">
              <a:solidFill>
                <a:schemeClr val="lt1"/>
              </a:solidFill>
              <a:highlight>
                <a:schemeClr val="dk1"/>
              </a:highlight>
              <a:latin typeface="Sorts Mill Goudy"/>
              <a:ea typeface="Sorts Mill Goudy"/>
              <a:cs typeface="Sorts Mill Goudy"/>
              <a:sym typeface="Sorts Mill Goudy"/>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g2c3600f5abd_0_6"/>
          <p:cNvSpPr txBox="1">
            <a:spLocks noGrp="1"/>
          </p:cNvSpPr>
          <p:nvPr>
            <p:ph type="title"/>
          </p:nvPr>
        </p:nvSpPr>
        <p:spPr>
          <a:xfrm>
            <a:off x="919045" y="142950"/>
            <a:ext cx="10353900" cy="12573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IN"/>
              <a:t>Using GAN</a:t>
            </a:r>
            <a:endParaRPr/>
          </a:p>
        </p:txBody>
      </p:sp>
      <p:pic>
        <p:nvPicPr>
          <p:cNvPr id="234" name="Google Shape;234;g2c3600f5abd_0_6"/>
          <p:cNvPicPr preferRelativeResize="0"/>
          <p:nvPr/>
        </p:nvPicPr>
        <p:blipFill>
          <a:blip r:embed="rId3">
            <a:alphaModFix/>
          </a:blip>
          <a:stretch>
            <a:fillRect/>
          </a:stretch>
        </p:blipFill>
        <p:spPr>
          <a:xfrm>
            <a:off x="7058775" y="1476275"/>
            <a:ext cx="4777876" cy="4182976"/>
          </a:xfrm>
          <a:prstGeom prst="rect">
            <a:avLst/>
          </a:prstGeom>
          <a:noFill/>
          <a:ln>
            <a:noFill/>
          </a:ln>
        </p:spPr>
      </p:pic>
      <p:pic>
        <p:nvPicPr>
          <p:cNvPr id="235" name="Google Shape;235;g2c3600f5abd_0_6"/>
          <p:cNvPicPr preferRelativeResize="0"/>
          <p:nvPr/>
        </p:nvPicPr>
        <p:blipFill>
          <a:blip r:embed="rId4">
            <a:alphaModFix/>
          </a:blip>
          <a:stretch>
            <a:fillRect/>
          </a:stretch>
        </p:blipFill>
        <p:spPr>
          <a:xfrm>
            <a:off x="859425" y="1199150"/>
            <a:ext cx="4032743" cy="5152950"/>
          </a:xfrm>
          <a:prstGeom prst="rect">
            <a:avLst/>
          </a:prstGeom>
          <a:noFill/>
          <a:ln>
            <a:noFill/>
          </a:ln>
        </p:spPr>
      </p:pic>
      <p:sp>
        <p:nvSpPr>
          <p:cNvPr id="236" name="Google Shape;236;g2c3600f5abd_0_6"/>
          <p:cNvSpPr/>
          <p:nvPr/>
        </p:nvSpPr>
        <p:spPr>
          <a:xfrm>
            <a:off x="8161750" y="6352100"/>
            <a:ext cx="2361300" cy="297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a:latin typeface="Sorts Mill Goudy"/>
                <a:ea typeface="Sorts Mill Goudy"/>
                <a:cs typeface="Sorts Mill Goudy"/>
                <a:sym typeface="Sorts Mill Goudy"/>
              </a:rPr>
              <a:t>	  Discriminator</a:t>
            </a:r>
            <a:endParaRPr>
              <a:latin typeface="Sorts Mill Goudy"/>
              <a:ea typeface="Sorts Mill Goudy"/>
              <a:cs typeface="Sorts Mill Goudy"/>
              <a:sym typeface="Sorts Mill Goudy"/>
            </a:endParaRPr>
          </a:p>
        </p:txBody>
      </p:sp>
      <p:sp>
        <p:nvSpPr>
          <p:cNvPr id="237" name="Google Shape;237;g2c3600f5abd_0_6"/>
          <p:cNvSpPr/>
          <p:nvPr/>
        </p:nvSpPr>
        <p:spPr>
          <a:xfrm>
            <a:off x="1781350" y="6352100"/>
            <a:ext cx="2361300" cy="297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a:latin typeface="Sorts Mill Goudy"/>
                <a:ea typeface="Sorts Mill Goudy"/>
                <a:cs typeface="Sorts Mill Goudy"/>
                <a:sym typeface="Sorts Mill Goudy"/>
              </a:rPr>
              <a:t>Generator</a:t>
            </a:r>
            <a:endParaRPr>
              <a:latin typeface="Sorts Mill Goudy"/>
              <a:ea typeface="Sorts Mill Goudy"/>
              <a:cs typeface="Sorts Mill Goudy"/>
              <a:sym typeface="Sorts Mill Goudy"/>
            </a:endParaRPr>
          </a:p>
        </p:txBody>
      </p:sp>
    </p:spTree>
  </p:cSld>
  <p:clrMapOvr>
    <a:masterClrMapping/>
  </p:clrMapOvr>
</p:sld>
</file>

<file path=ppt/theme/theme1.xml><?xml version="1.0" encoding="utf-8"?>
<a:theme xmlns:a="http://schemas.openxmlformats.org/drawingml/2006/main" name="SlateVTI">
  <a:themeElements>
    <a:clrScheme name="Custom 42">
      <a:dk1>
        <a:srgbClr val="000000"/>
      </a:dk1>
      <a:lt1>
        <a:srgbClr val="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ateVTI">
  <a:themeElements>
    <a:clrScheme name="Custom 35">
      <a:dk1>
        <a:srgbClr val="000000"/>
      </a:dk1>
      <a:lt1>
        <a:srgbClr val="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814</Words>
  <Application>Microsoft Office PowerPoint</Application>
  <PresentationFormat>Widescreen</PresentationFormat>
  <Paragraphs>75</Paragraphs>
  <Slides>15</Slides>
  <Notes>15</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15</vt:i4>
      </vt:variant>
    </vt:vector>
  </HeadingPairs>
  <TitlesOfParts>
    <vt:vector size="21" baseType="lpstr">
      <vt:lpstr>Sorts Mill Goudy</vt:lpstr>
      <vt:lpstr>Roboto</vt:lpstr>
      <vt:lpstr>Noto Sans Symbols</vt:lpstr>
      <vt:lpstr>Arial</vt:lpstr>
      <vt:lpstr>SlateVTI</vt:lpstr>
      <vt:lpstr>SlateVTI</vt:lpstr>
      <vt:lpstr>Coloring images with GAN</vt:lpstr>
      <vt:lpstr>Research Papers</vt:lpstr>
      <vt:lpstr>PowerPoint Presentation</vt:lpstr>
      <vt:lpstr>PowerPoint Presentation</vt:lpstr>
      <vt:lpstr>PowerPoint Presentation</vt:lpstr>
      <vt:lpstr>Using Autoencoder</vt:lpstr>
      <vt:lpstr>PowerPoint Presentation</vt:lpstr>
      <vt:lpstr>PowerPoint Presentation</vt:lpstr>
      <vt:lpstr>Using GAN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Coloring images with GAN</dc:title>
  <dc:creator>Padma Dhakappa</dc:creator>
  <cp:lastModifiedBy>Padma Dhakappa</cp:lastModifiedBy>
  <cp:revision>1</cp:revision>
  <dcterms:created xsi:type="dcterms:W3CDTF">2024-03-08T07:51:33Z</dcterms:created>
  <dcterms:modified xsi:type="dcterms:W3CDTF">2024-03-16T11:38:36Z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